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1755" r:id="rId5"/>
    <p:sldId id="176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EDC2B1"/>
    <a:srgbClr val="A1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159F42D8-0C78-40E9-BF86-5180F034E727}"/>
    <pc:docChg chg="delSld">
      <pc:chgData name="Devina Shryane" userId="6990cb02-8000-4350-8b62-40cedb7a5f09" providerId="ADAL" clId="{159F42D8-0C78-40E9-BF86-5180F034E727}" dt="2023-10-01T13:56:37.606" v="12" actId="2696"/>
      <pc:docMkLst>
        <pc:docMk/>
      </pc:docMkLst>
      <pc:sldChg chg="del">
        <pc:chgData name="Devina Shryane" userId="6990cb02-8000-4350-8b62-40cedb7a5f09" providerId="ADAL" clId="{159F42D8-0C78-40E9-BF86-5180F034E727}" dt="2023-10-01T13:56:25.382" v="6" actId="2696"/>
        <pc:sldMkLst>
          <pc:docMk/>
          <pc:sldMk cId="0" sldId="1749"/>
        </pc:sldMkLst>
      </pc:sldChg>
      <pc:sldChg chg="del">
        <pc:chgData name="Devina Shryane" userId="6990cb02-8000-4350-8b62-40cedb7a5f09" providerId="ADAL" clId="{159F42D8-0C78-40E9-BF86-5180F034E727}" dt="2023-10-01T13:56:21.503" v="4" actId="2696"/>
        <pc:sldMkLst>
          <pc:docMk/>
          <pc:sldMk cId="0" sldId="1751"/>
        </pc:sldMkLst>
      </pc:sldChg>
      <pc:sldChg chg="del">
        <pc:chgData name="Devina Shryane" userId="6990cb02-8000-4350-8b62-40cedb7a5f09" providerId="ADAL" clId="{159F42D8-0C78-40E9-BF86-5180F034E727}" dt="2023-10-01T13:56:23.379" v="5" actId="2696"/>
        <pc:sldMkLst>
          <pc:docMk/>
          <pc:sldMk cId="0" sldId="1752"/>
        </pc:sldMkLst>
      </pc:sldChg>
      <pc:sldChg chg="del">
        <pc:chgData name="Devina Shryane" userId="6990cb02-8000-4350-8b62-40cedb7a5f09" providerId="ADAL" clId="{159F42D8-0C78-40E9-BF86-5180F034E727}" dt="2023-10-01T13:56:29.257" v="8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159F42D8-0C78-40E9-BF86-5180F034E727}" dt="2023-10-01T13:56:31.181" v="9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159F42D8-0C78-40E9-BF86-5180F034E727}" dt="2023-10-01T13:56:33.333" v="10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159F42D8-0C78-40E9-BF86-5180F034E727}" dt="2023-10-01T13:56:12.782" v="0" actId="2696"/>
        <pc:sldMkLst>
          <pc:docMk/>
          <pc:sldMk cId="363409992" sldId="1764"/>
        </pc:sldMkLst>
      </pc:sldChg>
      <pc:sldChg chg="del">
        <pc:chgData name="Devina Shryane" userId="6990cb02-8000-4350-8b62-40cedb7a5f09" providerId="ADAL" clId="{159F42D8-0C78-40E9-BF86-5180F034E727}" dt="2023-10-01T13:56:15.453" v="1" actId="2696"/>
        <pc:sldMkLst>
          <pc:docMk/>
          <pc:sldMk cId="4251403360" sldId="1765"/>
        </pc:sldMkLst>
      </pc:sldChg>
      <pc:sldChg chg="del">
        <pc:chgData name="Devina Shryane" userId="6990cb02-8000-4350-8b62-40cedb7a5f09" providerId="ADAL" clId="{159F42D8-0C78-40E9-BF86-5180F034E727}" dt="2023-10-01T13:56:17.467" v="2" actId="2696"/>
        <pc:sldMkLst>
          <pc:docMk/>
          <pc:sldMk cId="2872825731" sldId="1766"/>
        </pc:sldMkLst>
      </pc:sldChg>
      <pc:sldChg chg="del">
        <pc:chgData name="Devina Shryane" userId="6990cb02-8000-4350-8b62-40cedb7a5f09" providerId="ADAL" clId="{159F42D8-0C78-40E9-BF86-5180F034E727}" dt="2023-10-01T13:56:19.540" v="3" actId="2696"/>
        <pc:sldMkLst>
          <pc:docMk/>
          <pc:sldMk cId="2748037701" sldId="1767"/>
        </pc:sldMkLst>
      </pc:sldChg>
      <pc:sldChg chg="del">
        <pc:chgData name="Devina Shryane" userId="6990cb02-8000-4350-8b62-40cedb7a5f09" providerId="ADAL" clId="{159F42D8-0C78-40E9-BF86-5180F034E727}" dt="2023-10-01T13:56:35.409" v="11" actId="2696"/>
        <pc:sldMkLst>
          <pc:docMk/>
          <pc:sldMk cId="812674693" sldId="1773"/>
        </pc:sldMkLst>
      </pc:sldChg>
      <pc:sldChg chg="del">
        <pc:chgData name="Devina Shryane" userId="6990cb02-8000-4350-8b62-40cedb7a5f09" providerId="ADAL" clId="{159F42D8-0C78-40E9-BF86-5180F034E727}" dt="2023-10-01T13:56:37.606" v="12" actId="2696"/>
        <pc:sldMkLst>
          <pc:docMk/>
          <pc:sldMk cId="2360703726" sldId="1774"/>
        </pc:sldMkLst>
      </pc:sldChg>
      <pc:sldChg chg="del">
        <pc:chgData name="Devina Shryane" userId="6990cb02-8000-4350-8b62-40cedb7a5f09" providerId="ADAL" clId="{159F42D8-0C78-40E9-BF86-5180F034E727}" dt="2023-10-01T13:56:27.352" v="7" actId="2696"/>
        <pc:sldMkLst>
          <pc:docMk/>
          <pc:sldMk cId="1106933910" sldId="1779"/>
        </pc:sldMkLst>
      </pc:sldChg>
    </pc:docChg>
  </pc:docChgLst>
  <pc:docChgLst>
    <pc:chgData name="Devina Shryane" userId="6990cb02-8000-4350-8b62-40cedb7a5f09" providerId="ADAL" clId="{42918F69-320E-4090-8BE7-52CBF79F8F3F}"/>
    <pc:docChg chg="undo custSel addSld delSld modSld sldOrd">
      <pc:chgData name="Devina Shryane" userId="6990cb02-8000-4350-8b62-40cedb7a5f09" providerId="ADAL" clId="{42918F69-320E-4090-8BE7-52CBF79F8F3F}" dt="2023-10-02T20:59:31.691" v="13" actId="47"/>
      <pc:docMkLst>
        <pc:docMk/>
      </pc:docMkLst>
      <pc:sldChg chg="del">
        <pc:chgData name="Devina Shryane" userId="6990cb02-8000-4350-8b62-40cedb7a5f09" providerId="ADAL" clId="{42918F69-320E-4090-8BE7-52CBF79F8F3F}" dt="2023-10-02T20:59:25.541" v="10" actId="2696"/>
        <pc:sldMkLst>
          <pc:docMk/>
          <pc:sldMk cId="2275088728" sldId="256"/>
        </pc:sldMkLst>
      </pc:sldChg>
      <pc:sldChg chg="del">
        <pc:chgData name="Devina Shryane" userId="6990cb02-8000-4350-8b62-40cedb7a5f09" providerId="ADAL" clId="{42918F69-320E-4090-8BE7-52CBF79F8F3F}" dt="2023-10-02T20:59:04.248" v="1" actId="47"/>
        <pc:sldMkLst>
          <pc:docMk/>
          <pc:sldMk cId="0" sldId="1748"/>
        </pc:sldMkLst>
      </pc:sldChg>
      <pc:sldChg chg="del">
        <pc:chgData name="Devina Shryane" userId="6990cb02-8000-4350-8b62-40cedb7a5f09" providerId="ADAL" clId="{42918F69-320E-4090-8BE7-52CBF79F8F3F}" dt="2023-10-02T20:59:04.248" v="1" actId="47"/>
        <pc:sldMkLst>
          <pc:docMk/>
          <pc:sldMk cId="0" sldId="1750"/>
        </pc:sldMkLst>
      </pc:sldChg>
      <pc:sldChg chg="del">
        <pc:chgData name="Devina Shryane" userId="6990cb02-8000-4350-8b62-40cedb7a5f09" providerId="ADAL" clId="{42918F69-320E-4090-8BE7-52CBF79F8F3F}" dt="2023-10-02T20:59:04.248" v="1" actId="47"/>
        <pc:sldMkLst>
          <pc:docMk/>
          <pc:sldMk cId="3628026461" sldId="1753"/>
        </pc:sldMkLst>
      </pc:sldChg>
      <pc:sldChg chg="del">
        <pc:chgData name="Devina Shryane" userId="6990cb02-8000-4350-8b62-40cedb7a5f09" providerId="ADAL" clId="{42918F69-320E-4090-8BE7-52CBF79F8F3F}" dt="2023-10-02T20:59:16.878" v="8" actId="2696"/>
        <pc:sldMkLst>
          <pc:docMk/>
          <pc:sldMk cId="0" sldId="1756"/>
        </pc:sldMkLst>
      </pc:sldChg>
      <pc:sldChg chg="del ord">
        <pc:chgData name="Devina Shryane" userId="6990cb02-8000-4350-8b62-40cedb7a5f09" providerId="ADAL" clId="{42918F69-320E-4090-8BE7-52CBF79F8F3F}" dt="2023-10-02T20:59:11.308" v="6" actId="2696"/>
        <pc:sldMkLst>
          <pc:docMk/>
          <pc:sldMk cId="0" sldId="1757"/>
        </pc:sldMkLst>
      </pc:sldChg>
      <pc:sldChg chg="add del">
        <pc:chgData name="Devina Shryane" userId="6990cb02-8000-4350-8b62-40cedb7a5f09" providerId="ADAL" clId="{42918F69-320E-4090-8BE7-52CBF79F8F3F}" dt="2023-10-02T20:59:31.691" v="13" actId="47"/>
        <pc:sldMkLst>
          <pc:docMk/>
          <pc:sldMk cId="0" sldId="1760"/>
        </pc:sldMkLst>
      </pc:sldChg>
      <pc:sldChg chg="del">
        <pc:chgData name="Devina Shryane" userId="6990cb02-8000-4350-8b62-40cedb7a5f09" providerId="ADAL" clId="{42918F69-320E-4090-8BE7-52CBF79F8F3F}" dt="2023-10-02T20:59:00.998" v="0" actId="47"/>
        <pc:sldMkLst>
          <pc:docMk/>
          <pc:sldMk cId="2292297835" sldId="1768"/>
        </pc:sldMkLst>
      </pc:sldChg>
      <pc:sldChg chg="del">
        <pc:chgData name="Devina Shryane" userId="6990cb02-8000-4350-8b62-40cedb7a5f09" providerId="ADAL" clId="{42918F69-320E-4090-8BE7-52CBF79F8F3F}" dt="2023-10-02T20:59:00.998" v="0" actId="47"/>
        <pc:sldMkLst>
          <pc:docMk/>
          <pc:sldMk cId="4075232862" sldId="1769"/>
        </pc:sldMkLst>
      </pc:sldChg>
      <pc:sldChg chg="del">
        <pc:chgData name="Devina Shryane" userId="6990cb02-8000-4350-8b62-40cedb7a5f09" providerId="ADAL" clId="{42918F69-320E-4090-8BE7-52CBF79F8F3F}" dt="2023-10-02T20:59:04.248" v="1" actId="47"/>
        <pc:sldMkLst>
          <pc:docMk/>
          <pc:sldMk cId="3967704552" sldId="1770"/>
        </pc:sldMkLst>
      </pc:sldChg>
      <pc:sldChg chg="del">
        <pc:chgData name="Devina Shryane" userId="6990cb02-8000-4350-8b62-40cedb7a5f09" providerId="ADAL" clId="{42918F69-320E-4090-8BE7-52CBF79F8F3F}" dt="2023-10-02T20:59:29.292" v="11" actId="47"/>
        <pc:sldMkLst>
          <pc:docMk/>
          <pc:sldMk cId="1679630712" sldId="1771"/>
        </pc:sldMkLst>
      </pc:sldChg>
      <pc:sldChg chg="del">
        <pc:chgData name="Devina Shryane" userId="6990cb02-8000-4350-8b62-40cedb7a5f09" providerId="ADAL" clId="{42918F69-320E-4090-8BE7-52CBF79F8F3F}" dt="2023-10-02T20:59:23.065" v="9" actId="2696"/>
        <pc:sldMkLst>
          <pc:docMk/>
          <pc:sldMk cId="1977086025" sldId="1772"/>
        </pc:sldMkLst>
      </pc:sldChg>
      <pc:sldChg chg="del">
        <pc:chgData name="Devina Shryane" userId="6990cb02-8000-4350-8b62-40cedb7a5f09" providerId="ADAL" clId="{42918F69-320E-4090-8BE7-52CBF79F8F3F}" dt="2023-10-02T20:59:00.998" v="0" actId="47"/>
        <pc:sldMkLst>
          <pc:docMk/>
          <pc:sldMk cId="281677265" sldId="1775"/>
        </pc:sldMkLst>
      </pc:sldChg>
      <pc:sldChg chg="del">
        <pc:chgData name="Devina Shryane" userId="6990cb02-8000-4350-8b62-40cedb7a5f09" providerId="ADAL" clId="{42918F69-320E-4090-8BE7-52CBF79F8F3F}" dt="2023-10-02T20:59:00.998" v="0" actId="47"/>
        <pc:sldMkLst>
          <pc:docMk/>
          <pc:sldMk cId="3453176380" sldId="1776"/>
        </pc:sldMkLst>
      </pc:sldChg>
      <pc:sldChg chg="del">
        <pc:chgData name="Devina Shryane" userId="6990cb02-8000-4350-8b62-40cedb7a5f09" providerId="ADAL" clId="{42918F69-320E-4090-8BE7-52CBF79F8F3F}" dt="2023-10-02T20:59:13.781" v="7" actId="2696"/>
        <pc:sldMkLst>
          <pc:docMk/>
          <pc:sldMk cId="707295322" sldId="1777"/>
        </pc:sldMkLst>
      </pc:sldChg>
      <pc:sldChg chg="del">
        <pc:chgData name="Devina Shryane" userId="6990cb02-8000-4350-8b62-40cedb7a5f09" providerId="ADAL" clId="{42918F69-320E-4090-8BE7-52CBF79F8F3F}" dt="2023-10-02T20:59:29.292" v="11" actId="47"/>
        <pc:sldMkLst>
          <pc:docMk/>
          <pc:sldMk cId="444283728" sldId="17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436974"/>
              </p:ext>
            </p:extLst>
          </p:nvPr>
        </p:nvGraphicFramePr>
        <p:xfrm>
          <a:off x="102384" y="536018"/>
          <a:ext cx="8810624" cy="590030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99288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290214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3058984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1862138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26647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3200" dirty="0">
                        <a:latin typeface="Algerian" panose="04020705040A02060702" pitchFamily="82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archaeologist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discover our history by looking at artefacts that have been found.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6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raids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sudden armed attack with the aim of causing damage rather than occupying any of the enemy's land.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63132"/>
                  </a:ext>
                </a:extLst>
              </a:tr>
              <a:tr h="16738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vicious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be intentionally harmful or nasty. Vikings warriors were known to be vicious.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5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longhouse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large hall-like building where many Viking families would live together.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the Vikings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Days of the week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74">
                <a:tc row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berserkers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Warriors that went to war wearing wolf or bear skins. They were out of control and charged fearlessly. The word ‘berserk’ came from it.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names for most of the days of the week originate from Vikings.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Not all Vikings were warriors. Many came in peace and become farmers.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7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Monday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– linked to the moon by the name Mani – Norse for Moon.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longship 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narrow boat used by Vikings to raid along coasts.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lands that the Vikings occupied were known as Danelaw.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Odin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One of the most famous Viking Gods known for wisdom.</a:t>
                      </a: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Tuesday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named after the Viking God of War – Tyr.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 Vikings wore horns in their helmets.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9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Scandinavia</a:t>
                      </a:r>
                      <a:endParaRPr lang="en-GB" sz="1400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name given to a collection of countries: Denmark, Norway and Sweden. </a:t>
                      </a:r>
                      <a:endParaRPr lang="en-GB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Vikings spoke Norse, which had an alphabet made up of runes.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Wednesday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– named after Odin and known as Woden’s Day.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Danelaw</a:t>
                      </a:r>
                      <a:endParaRPr lang="en-GB" sz="1400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name given to lands in Britain occupied by the Vikings.</a:t>
                      </a:r>
                      <a:endParaRPr lang="en-GB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Longships were designed to sail in both deep and shallow water so that they could get close to the shore and sail in rivers to get inland.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Thursday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– named after Thor, the God of thunder.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16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misconception</a:t>
                      </a:r>
                      <a:endParaRPr lang="en-GB" sz="1400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means mis-understanding. In Viking terms there were many misunderstandings about the Vikings.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2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Vikings were pagans and often raided monasteries, looting gold.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9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Jorvik</a:t>
                      </a:r>
                      <a:endParaRPr lang="en-GB" sz="1400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Viking name for the city of York. York now has a famous Viking museum called Jorvik.</a:t>
                      </a:r>
                      <a:endParaRPr lang="en-GB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90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most important Viking British city was York, or Jorvik as it was known by the Vikings. 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256764"/>
                  </a:ext>
                </a:extLst>
              </a:tr>
            </a:tbl>
          </a:graphicData>
        </a:graphic>
      </p:graphicFrame>
      <p:pic>
        <p:nvPicPr>
          <p:cNvPr id="928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45911" y="1005797"/>
            <a:ext cx="948018" cy="152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8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2407" y="5316121"/>
            <a:ext cx="1616715" cy="110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0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271" y="1005797"/>
            <a:ext cx="888494" cy="152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5476" y="43893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Vikings: KS2 Knowledge Mat</a:t>
            </a:r>
          </a:p>
        </p:txBody>
      </p:sp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4160" y="573611"/>
            <a:ext cx="3015051" cy="194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426652" y="190891"/>
            <a:ext cx="8272463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Islamic civilization: KS2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28080"/>
              </p:ext>
            </p:extLst>
          </p:nvPr>
        </p:nvGraphicFramePr>
        <p:xfrm>
          <a:off x="242887" y="878789"/>
          <a:ext cx="8658226" cy="551187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2075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158314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3203332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1934505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17565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5029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Baghdad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Baghdad is today the capital of Iraq and was the capital of the Muslim world.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13094"/>
                  </a:ext>
                </a:extLst>
              </a:tr>
              <a:tr h="51819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House of Wisdom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This was a library or university where scholars from all over the world were invited to study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63132"/>
                  </a:ext>
                </a:extLst>
              </a:tr>
              <a:tr h="26537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mosque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place where Muslims worship.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5589"/>
                  </a:ext>
                </a:extLst>
              </a:tr>
              <a:tr h="11920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Ramadan</a:t>
                      </a:r>
                      <a:endParaRPr lang="en-GB" sz="1400" dirty="0">
                        <a:solidFill>
                          <a:srgbClr val="7C5DA3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most sacred month in the Islamic culture. Muslims do not eat or drink between dawn and dusk.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the Islamic civilization AD900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937287"/>
                  </a:ext>
                </a:extLst>
              </a:tr>
              <a:tr h="383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House of Wisdom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623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scholar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highly educated person.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8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place where scholars were invited to record their knowledge in Arabic. 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scholars were invited: Muslim, Jews and Christians.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 of medicine, astrology and science were the main areas studied and shared.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knowledge was very advanced for its time, with cures for many serious ailments being discovered.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Prophet Muhammad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Muslims believe that Islam is a faith that has always existed and that it was gradually revealed to them by Muhammad.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House of Wisdom housed a library and attracted scholars from around the world who translated texts from the classical world into Arabic.</a:t>
                      </a:r>
                      <a:endParaRPr lang="en-GB" sz="1800" b="0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merchant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person or company involved in wholesale trade.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In 762, the newly-founded city of Baghdad became the capital of the Muslim world.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manuscript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book, document or piece of music written by hand rather than typed or printed.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3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Until 1258, Baghdad was the world centre of culture and learning, with the period being known as the Golden Age of Islam.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ailments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 illness, typically a minor one.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Islamic scholars and inventors adopted the Hindi symbol for zero and style of numerals (1, 2, 3, 4, 5, etc.) which we still use today.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3959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madrassa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school built in, or alongside, a mosque. 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crusades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Crusades were a series of wars when Christians invaded the Muslim lands.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By the 8th century Islamic scholars were using paper rather than parchment or papyrus for their writing.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1320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2044" y="1262097"/>
            <a:ext cx="908104" cy="13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1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9719" y="1262097"/>
            <a:ext cx="922325" cy="13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2" name="Picture 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2714" y="878789"/>
            <a:ext cx="1560340" cy="167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7" name="Picture 63" descr="Image result for house of wisdom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38118" y="878789"/>
            <a:ext cx="1611669" cy="167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Props1.xml><?xml version="1.0" encoding="utf-8"?>
<ds:datastoreItem xmlns:ds="http://schemas.openxmlformats.org/officeDocument/2006/customXml" ds:itemID="{EAC7BE41-9231-4B7D-9978-1198D6EE4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F5468-D54C-40D0-AF98-4CEFDACDA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61142-0302-4107-8E6F-87619060DDEA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722</Words>
  <Application>Microsoft Office PowerPoint</Application>
  <PresentationFormat>On-screen Show (4:3)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Century Gothic</vt:lpstr>
      <vt:lpstr>Wingdings</vt:lpstr>
      <vt:lpstr>Office Theme</vt:lpstr>
      <vt:lpstr>Vikings: KS2 Knowledge Mat</vt:lpstr>
      <vt:lpstr>Islamic civilization: KS2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Devina Shryane</cp:lastModifiedBy>
  <cp:revision>112</cp:revision>
  <dcterms:created xsi:type="dcterms:W3CDTF">2019-01-14T16:39:51Z</dcterms:created>
  <dcterms:modified xsi:type="dcterms:W3CDTF">2023-10-02T20:59:34Z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1736000</vt:r8>
  </property>
  <property fmtid="{D5CDD505-2E9C-101B-9397-08002B2CF9AE}" pid="4" name="MediaServiceImageTags">
    <vt:lpwstr/>
  </property>
</Properties>
</file>