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1763" r:id="rId5"/>
    <p:sldId id="1764" r:id="rId6"/>
    <p:sldId id="1777" r:id="rId7"/>
    <p:sldId id="1780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E8F4E9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9958D40E-C6DF-4D92-88E3-E2974B3474AA}"/>
    <pc:docChg chg="delSld">
      <pc:chgData name="Devina Shryane" userId="6990cb02-8000-4350-8b62-40cedb7a5f09" providerId="ADAL" clId="{9958D40E-C6DF-4D92-88E3-E2974B3474AA}" dt="2023-10-02T12:40:15.136" v="6" actId="2696"/>
      <pc:docMkLst>
        <pc:docMk/>
      </pc:docMkLst>
      <pc:sldChg chg="del">
        <pc:chgData name="Devina Shryane" userId="6990cb02-8000-4350-8b62-40cedb7a5f09" providerId="ADAL" clId="{9958D40E-C6DF-4D92-88E3-E2974B3474AA}" dt="2023-10-02T12:39:49.076" v="0" actId="2696"/>
        <pc:sldMkLst>
          <pc:docMk/>
          <pc:sldMk cId="0" sldId="1759"/>
        </pc:sldMkLst>
      </pc:sldChg>
      <pc:sldChg chg="del">
        <pc:chgData name="Devina Shryane" userId="6990cb02-8000-4350-8b62-40cedb7a5f09" providerId="ADAL" clId="{9958D40E-C6DF-4D92-88E3-E2974B3474AA}" dt="2023-10-02T12:39:49.076" v="0" actId="2696"/>
        <pc:sldMkLst>
          <pc:docMk/>
          <pc:sldMk cId="0" sldId="1760"/>
        </pc:sldMkLst>
      </pc:sldChg>
      <pc:sldChg chg="del">
        <pc:chgData name="Devina Shryane" userId="6990cb02-8000-4350-8b62-40cedb7a5f09" providerId="ADAL" clId="{9958D40E-C6DF-4D92-88E3-E2974B3474AA}" dt="2023-10-02T12:40:00.141" v="2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9958D40E-C6DF-4D92-88E3-E2974B3474AA}" dt="2023-10-02T12:39:49.076" v="0" actId="2696"/>
        <pc:sldMkLst>
          <pc:docMk/>
          <pc:sldMk cId="0" sldId="1762"/>
        </pc:sldMkLst>
      </pc:sldChg>
      <pc:sldChg chg="del">
        <pc:chgData name="Devina Shryane" userId="6990cb02-8000-4350-8b62-40cedb7a5f09" providerId="ADAL" clId="{9958D40E-C6DF-4D92-88E3-E2974B3474AA}" dt="2023-10-02T12:39:55.569" v="1" actId="2696"/>
        <pc:sldMkLst>
          <pc:docMk/>
          <pc:sldMk cId="0" sldId="1765"/>
        </pc:sldMkLst>
      </pc:sldChg>
      <pc:sldChg chg="del">
        <pc:chgData name="Devina Shryane" userId="6990cb02-8000-4350-8b62-40cedb7a5f09" providerId="ADAL" clId="{9958D40E-C6DF-4D92-88E3-E2974B3474AA}" dt="2023-10-02T12:40:00.141" v="2" actId="2696"/>
        <pc:sldMkLst>
          <pc:docMk/>
          <pc:sldMk cId="0" sldId="1766"/>
        </pc:sldMkLst>
      </pc:sldChg>
      <pc:sldChg chg="del">
        <pc:chgData name="Devina Shryane" userId="6990cb02-8000-4350-8b62-40cedb7a5f09" providerId="ADAL" clId="{9958D40E-C6DF-4D92-88E3-E2974B3474AA}" dt="2023-10-02T12:40:00.141" v="2" actId="2696"/>
        <pc:sldMkLst>
          <pc:docMk/>
          <pc:sldMk cId="0" sldId="1767"/>
        </pc:sldMkLst>
      </pc:sldChg>
      <pc:sldChg chg="del">
        <pc:chgData name="Devina Shryane" userId="6990cb02-8000-4350-8b62-40cedb7a5f09" providerId="ADAL" clId="{9958D40E-C6DF-4D92-88E3-E2974B3474AA}" dt="2023-10-02T12:40:03.807" v="3" actId="2696"/>
        <pc:sldMkLst>
          <pc:docMk/>
          <pc:sldMk cId="0" sldId="1768"/>
        </pc:sldMkLst>
      </pc:sldChg>
      <pc:sldChg chg="del">
        <pc:chgData name="Devina Shryane" userId="6990cb02-8000-4350-8b62-40cedb7a5f09" providerId="ADAL" clId="{9958D40E-C6DF-4D92-88E3-E2974B3474AA}" dt="2023-10-02T12:40:03.807" v="3" actId="2696"/>
        <pc:sldMkLst>
          <pc:docMk/>
          <pc:sldMk cId="0" sldId="1769"/>
        </pc:sldMkLst>
      </pc:sldChg>
      <pc:sldChg chg="del">
        <pc:chgData name="Devina Shryane" userId="6990cb02-8000-4350-8b62-40cedb7a5f09" providerId="ADAL" clId="{9958D40E-C6DF-4D92-88E3-E2974B3474AA}" dt="2023-10-02T12:40:07.505" v="4" actId="2696"/>
        <pc:sldMkLst>
          <pc:docMk/>
          <pc:sldMk cId="0" sldId="1770"/>
        </pc:sldMkLst>
      </pc:sldChg>
      <pc:sldChg chg="del">
        <pc:chgData name="Devina Shryane" userId="6990cb02-8000-4350-8b62-40cedb7a5f09" providerId="ADAL" clId="{9958D40E-C6DF-4D92-88E3-E2974B3474AA}" dt="2023-10-02T12:40:07.505" v="4" actId="2696"/>
        <pc:sldMkLst>
          <pc:docMk/>
          <pc:sldMk cId="0" sldId="1771"/>
        </pc:sldMkLst>
      </pc:sldChg>
      <pc:sldChg chg="del">
        <pc:chgData name="Devina Shryane" userId="6990cb02-8000-4350-8b62-40cedb7a5f09" providerId="ADAL" clId="{9958D40E-C6DF-4D92-88E3-E2974B3474AA}" dt="2023-10-02T12:40:11.054" v="5" actId="2696"/>
        <pc:sldMkLst>
          <pc:docMk/>
          <pc:sldMk cId="0" sldId="1772"/>
        </pc:sldMkLst>
      </pc:sldChg>
      <pc:sldChg chg="del">
        <pc:chgData name="Devina Shryane" userId="6990cb02-8000-4350-8b62-40cedb7a5f09" providerId="ADAL" clId="{9958D40E-C6DF-4D92-88E3-E2974B3474AA}" dt="2023-10-02T12:40:11.054" v="5" actId="2696"/>
        <pc:sldMkLst>
          <pc:docMk/>
          <pc:sldMk cId="0" sldId="1773"/>
        </pc:sldMkLst>
      </pc:sldChg>
      <pc:sldChg chg="del">
        <pc:chgData name="Devina Shryane" userId="6990cb02-8000-4350-8b62-40cedb7a5f09" providerId="ADAL" clId="{9958D40E-C6DF-4D92-88E3-E2974B3474AA}" dt="2023-10-02T12:40:15.136" v="6" actId="2696"/>
        <pc:sldMkLst>
          <pc:docMk/>
          <pc:sldMk cId="0" sldId="1774"/>
        </pc:sldMkLst>
      </pc:sldChg>
      <pc:sldChg chg="del">
        <pc:chgData name="Devina Shryane" userId="6990cb02-8000-4350-8b62-40cedb7a5f09" providerId="ADAL" clId="{9958D40E-C6DF-4D92-88E3-E2974B3474AA}" dt="2023-10-02T12:40:15.136" v="6" actId="2696"/>
        <pc:sldMkLst>
          <pc:docMk/>
          <pc:sldMk cId="0" sldId="1775"/>
        </pc:sldMkLst>
      </pc:sldChg>
      <pc:sldChg chg="del">
        <pc:chgData name="Devina Shryane" userId="6990cb02-8000-4350-8b62-40cedb7a5f09" providerId="ADAL" clId="{9958D40E-C6DF-4D92-88E3-E2974B3474AA}" dt="2023-10-02T12:40:11.054" v="5" actId="2696"/>
        <pc:sldMkLst>
          <pc:docMk/>
          <pc:sldMk cId="0" sldId="1776"/>
        </pc:sldMkLst>
      </pc:sldChg>
      <pc:sldChg chg="del">
        <pc:chgData name="Devina Shryane" userId="6990cb02-8000-4350-8b62-40cedb7a5f09" providerId="ADAL" clId="{9958D40E-C6DF-4D92-88E3-E2974B3474AA}" dt="2023-10-02T12:40:11.054" v="5" actId="2696"/>
        <pc:sldMkLst>
          <pc:docMk/>
          <pc:sldMk cId="0" sldId="1778"/>
        </pc:sldMkLst>
      </pc:sldChg>
      <pc:sldChg chg="del">
        <pc:chgData name="Devina Shryane" userId="6990cb02-8000-4350-8b62-40cedb7a5f09" providerId="ADAL" clId="{9958D40E-C6DF-4D92-88E3-E2974B3474AA}" dt="2023-10-02T12:39:49.076" v="0" actId="2696"/>
        <pc:sldMkLst>
          <pc:docMk/>
          <pc:sldMk cId="3407493054" sldId="1779"/>
        </pc:sldMkLst>
      </pc:sldChg>
      <pc:sldChg chg="del">
        <pc:chgData name="Devina Shryane" userId="6990cb02-8000-4350-8b62-40cedb7a5f09" providerId="ADAL" clId="{9958D40E-C6DF-4D92-88E3-E2974B3474AA}" dt="2023-10-02T12:40:00.141" v="2" actId="2696"/>
        <pc:sldMkLst>
          <pc:docMk/>
          <pc:sldMk cId="3187630178" sldId="1781"/>
        </pc:sldMkLst>
      </pc:sldChg>
      <pc:sldChg chg="del">
        <pc:chgData name="Devina Shryane" userId="6990cb02-8000-4350-8b62-40cedb7a5f09" providerId="ADAL" clId="{9958D40E-C6DF-4D92-88E3-E2974B3474AA}" dt="2023-10-02T12:40:07.505" v="4" actId="2696"/>
        <pc:sldMkLst>
          <pc:docMk/>
          <pc:sldMk cId="617605012" sldId="1782"/>
        </pc:sldMkLst>
      </pc:sldChg>
      <pc:sldChg chg="del">
        <pc:chgData name="Devina Shryane" userId="6990cb02-8000-4350-8b62-40cedb7a5f09" providerId="ADAL" clId="{9958D40E-C6DF-4D92-88E3-E2974B3474AA}" dt="2023-10-02T12:40:15.136" v="6" actId="2696"/>
        <pc:sldMkLst>
          <pc:docMk/>
          <pc:sldMk cId="2050979612" sldId="1783"/>
        </pc:sldMkLst>
      </pc:sldChg>
      <pc:sldChg chg="del">
        <pc:chgData name="Devina Shryane" userId="6990cb02-8000-4350-8b62-40cedb7a5f09" providerId="ADAL" clId="{9958D40E-C6DF-4D92-88E3-E2974B3474AA}" dt="2023-10-02T12:40:03.807" v="3" actId="2696"/>
        <pc:sldMkLst>
          <pc:docMk/>
          <pc:sldMk cId="4074267411" sldId="1784"/>
        </pc:sldMkLst>
      </pc:sldChg>
      <pc:sldChg chg="del">
        <pc:chgData name="Devina Shryane" userId="6990cb02-8000-4350-8b62-40cedb7a5f09" providerId="ADAL" clId="{9958D40E-C6DF-4D92-88E3-E2974B3474AA}" dt="2023-10-02T12:40:07.505" v="4" actId="2696"/>
        <pc:sldMkLst>
          <pc:docMk/>
          <pc:sldMk cId="3407863910" sldId="1786"/>
        </pc:sldMkLst>
      </pc:sldChg>
      <pc:sldChg chg="del">
        <pc:chgData name="Devina Shryane" userId="6990cb02-8000-4350-8b62-40cedb7a5f09" providerId="ADAL" clId="{9958D40E-C6DF-4D92-88E3-E2974B3474AA}" dt="2023-10-02T12:40:03.807" v="3" actId="2696"/>
        <pc:sldMkLst>
          <pc:docMk/>
          <pc:sldMk cId="2363838902" sldId="17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1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2: Plants and Trees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21726"/>
              </p:ext>
            </p:extLst>
          </p:nvPr>
        </p:nvGraphicFramePr>
        <p:xfrm>
          <a:off x="142875" y="549275"/>
          <a:ext cx="8867774" cy="590392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8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3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85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trees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2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roots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is the part of a plant that is usually hidden under the ground. They make the plant stable and give it nutrients.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and shrubs take in water and carbon dioxide and give out oxygen.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57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crown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crown is made up of the leaves and branches at the top of the tree.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deciduous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Deciduous trees are trees that shed their leaves in the Autumn and grow new leaves in the spring.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can live for a very long time. The oldest known tree is over 5000 years old.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evergreen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Evergreen trees are the same as coniferous trees. They do not lose their leaves in Autumn.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3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Common trees found in the UK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single tree has many roots. The roots carry food and water from the ground through the trunk and branches to the leaves of the tree.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76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blossom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the mass of flowers created by a tree. Almost all fruit bearing trees have blossom. The blossom is usually at its best in the spring.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71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bulb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Bulbs are underground masses of food storage from which plants grow.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049"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trunk is the main body of the tree. The trunk is covered with bark which protects it from damage.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43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trunk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tree's trunk holds up its crown, protects its inner parts and works like a pipeline, transporting essential materials to the different parts of the tree.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6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leaves can be of many different shapes. They take in sunlight and use water and food from the roots to make the tree grow.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stem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stem is the main part of the plant. It supports the weight of the leaves, as well as the flowers or fruit.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98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woodland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woodland is a habitat where trees are the dominant plant form.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9" marB="4572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8200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place where a plant or animal (mostly) lives. There are different kinds of habitats, such as grassland, forest, river, sea and desert.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a tree grows, it usually produces growth rings as new wood is laid down around the old wood.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oxygen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Oxygen is used by animals and plants in the respiration (breathing) process.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10305" name="Picture 2" descr="Image result for little evie in the wild woo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2863" y="965200"/>
            <a:ext cx="13716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6" name="Picture 4" descr="Image result for oak tre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2713" y="3268663"/>
            <a:ext cx="11906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7" name="Picture 2" descr="Image result for horse chestnu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4625" y="3268663"/>
            <a:ext cx="134143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8" name="Picture 1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4845050"/>
            <a:ext cx="79692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9" name="Picture 1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7313" y="4859338"/>
            <a:ext cx="14287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0" name="TextBox 1"/>
          <p:cNvSpPr txBox="1">
            <a:spLocks noChangeArrowheads="1"/>
          </p:cNvSpPr>
          <p:nvPr/>
        </p:nvSpPr>
        <p:spPr bwMode="auto">
          <a:xfrm>
            <a:off x="4038600" y="43830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0311" name="TextBox 13"/>
          <p:cNvSpPr txBox="1">
            <a:spLocks noChangeArrowheads="1"/>
          </p:cNvSpPr>
          <p:nvPr/>
        </p:nvSpPr>
        <p:spPr bwMode="auto">
          <a:xfrm>
            <a:off x="5072063" y="4365625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Horse chestnut</a:t>
            </a:r>
          </a:p>
        </p:txBody>
      </p:sp>
      <p:sp>
        <p:nvSpPr>
          <p:cNvPr id="10312" name="TextBox 14"/>
          <p:cNvSpPr txBox="1">
            <a:spLocks noChangeArrowheads="1"/>
          </p:cNvSpPr>
          <p:nvPr/>
        </p:nvSpPr>
        <p:spPr bwMode="auto">
          <a:xfrm>
            <a:off x="3922713" y="5918200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conifer</a:t>
            </a:r>
          </a:p>
        </p:txBody>
      </p:sp>
      <p:sp>
        <p:nvSpPr>
          <p:cNvPr id="10313" name="TextBox 15"/>
          <p:cNvSpPr txBox="1">
            <a:spLocks noChangeArrowheads="1"/>
          </p:cNvSpPr>
          <p:nvPr/>
        </p:nvSpPr>
        <p:spPr bwMode="auto">
          <a:xfrm>
            <a:off x="5454650" y="59578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willow</a:t>
            </a:r>
          </a:p>
        </p:txBody>
      </p:sp>
      <p:pic>
        <p:nvPicPr>
          <p:cNvPr id="10314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5738" y="992188"/>
            <a:ext cx="140176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17475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2: Habitats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42892"/>
              </p:ext>
            </p:extLst>
          </p:nvPr>
        </p:nvGraphicFramePr>
        <p:xfrm>
          <a:off x="142875" y="725488"/>
          <a:ext cx="8867774" cy="564995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83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habitats</a:t>
                      </a: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28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dinosaur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Dinosaurs were the main animals on Earth for more than 150 million years. They were lizard-like reptiles.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08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habitat is a place that an animal lives. It provides the animal with food, water and shelter.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0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indigenous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Produced, growing, living, or occurring naturally in a particular region or environment.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6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rivers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river is a flowing, moving stream of water. Usually a river feeds water into an ocean, lake, pond, or even another river.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many different sorts of habitats around the world from forests to grasslands and from mountain slopes to deserts.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0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woodland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Woodland is a low-density forest with plenty of sunlight and limited shade.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8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Animals like cockroaches are really important in a habitat -they eat the dead plants and recycle the nutrients back into the soil.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8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ponds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pond is a body of water smaller than a lake. Ponds support a very wide range of wildlife.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8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habitats topic: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37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sea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sea is part of the ocean partially enclosed by land. Seas are found on the margins of the ocean and are partially enclosed by land.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6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a specific habitat provides for the basic needs of things living there 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People are causing harm to many habitats. Forests are being burnt down, lakes and rivers polluted and the polar ice caps are melting.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66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rainforest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Tropical rainforests are forests with tall trees, warm climates and lots of rain.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90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name plants and animals in a range of habitats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419">
                <a:tc row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desert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desert is any large region that gets very little rain each year. Very few plants or animals live in desert areas.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72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</a:t>
                      </a:r>
                      <a:r>
                        <a:rPr lang="en-GB" sz="1000" b="0" i="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resources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like water and food may be limited, plant and animal species often compete with each other for food and water.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287"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match living things to their habitat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426">
                <a:tc row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species</a:t>
                      </a: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group of animals, plants or other living things that all share common characteristics and that are all classified as alike in some manner.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7526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animals find their food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85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name some different sources of food for animals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the Earth is always changing, habitats are constantly changing.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1581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microhabitats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Microhabitats are the small-scale physical requirements of a particular organism or a community of organisms. 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7" marB="4571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11333" name="Picture 2" descr="Image result for wild emily hughe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3363" y="1138238"/>
            <a:ext cx="15128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34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1738" y="2197100"/>
            <a:ext cx="16129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68275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2: Healthy Living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124178"/>
              </p:ext>
            </p:extLst>
          </p:nvPr>
        </p:nvGraphicFramePr>
        <p:xfrm>
          <a:off x="119063" y="704850"/>
          <a:ext cx="8891588" cy="570870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5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5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healthy living</a:t>
                      </a: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8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healthy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Keeping healthy means doing things that are good for your body – things like eating nutritious foods, exercising, brushing your teeth and getting enough sleep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58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Keeping healthy means caring for your body so you have enough energy to learn, play and grow.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35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diet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Eating a balanced diet means choosing foods in the right amounts from each of the food groups.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5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foods contain nutrients which your body needs to stay active throughout the day. Some foods have more nutrients than others.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off-spring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can refer to a person’s children or an animal’s young as their off-spring.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18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Means to keep your body healthy by running, walking and playing. You will need to feel out of breath if you have exercised properly.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901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Everyone should have their ‘5 a day’ – this means five portions of fruit and vegetables, to get the right amount of nutrients.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proteins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Protein is a food group which includes meat, eggs, fish, dairy products, nuts and seeds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healthy living topic: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carbohydrates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Carbohydrates are sugars (such as fructose, glucose, and lactose) and starches, which are found in foods such as starchy vegetables, grains, rice, breads, and cereals.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animals, including humans, have young animals that look like them.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the babies will grow into adults.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humans need to survive (including food and water).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animals need to survive.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exercise.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eat the right amounts of food.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keep clean and wash regularly.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It's important not to eat too much sugar and salt: sugary foods are bad for your teeth and can be fattening, and salty foods can lead to heart disease.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25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fats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Fats are found in meat and other animal products, such as butter and cheese.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 your mouth healthy by brushing and flossing to have clean teeth and gums.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99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nutrition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Nutrition is the process by which the body nourishes itself by transforming food into energy and body tissues.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It’s important to have 30-60 minutes of exercise every day. This can include running around and playing games with friends.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survival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Survive usually means to succeed in keeping alive.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921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hygiene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care of our body by being clean and making sure we don’t smell.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2348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6688" y="1109663"/>
            <a:ext cx="155733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5700" y="1998663"/>
            <a:ext cx="1635125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25413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2: Materials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669483"/>
              </p:ext>
            </p:extLst>
          </p:nvPr>
        </p:nvGraphicFramePr>
        <p:xfrm>
          <a:off x="138113" y="649288"/>
          <a:ext cx="8867774" cy="579682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materials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metal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heated, metals can be shaped into anything from a tiny paperclip to a huge aircraft.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Wood is used to make buildings and furniture and for making fires and heating.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plastic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Plastics are made from natural materials such as wood, coal and oil.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277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of the paper or cardboard we use came from trees.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3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Charles</a:t>
                      </a:r>
                    </a:p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Macintosh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know Charles Mackintosh for inventing mackintoshes which was a special type of coat. We use the word ‘mac’ today because of his invention.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Glass is a hard transparent material that can be made in many shapes.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255648"/>
                  </a:ext>
                </a:extLst>
              </a:tr>
              <a:tr h="59961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John Dunlop</a:t>
                      </a:r>
                      <a:endParaRPr lang="en-GB" dirty="0"/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John Dunlop was a person who improved the tyres on cars. You may see tyres on cars with the name DUNLOP on them.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Year 2 materials topic: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Glass is usually transparent, which means you can see through it, but can also come in different colours.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9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wood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Wood is a material that comes from trees and is used to make furniture, floors and many other things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some materials are more suitable than others for specific uses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glass, wood, plastic, brick or paper would be used for certain jobs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some materials can be squashed, twisted or bent according to need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certain materials are suitable for many different uses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about the lives of important people who have developed useful new materials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Glass is often used to make windows and bottles. 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57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squashing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Squashing is pushing things closely together.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Many churches have special coloured glass often used to make religious pictures.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42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bending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Bending is changing the shape and direction of something.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3161"/>
                  </a:ext>
                </a:extLst>
              </a:tr>
              <a:tr h="187530">
                <a:tc vMerge="1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bending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Plastics are used to make many of the things we use in everyday life. They are used for toys, bicycle helmets, mobile phones, window frames and many other common items.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twisting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twist something you move one part clockwise and the other part  anticlockwise.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95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stretching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Stretching is to change shape by pulling it to make it longer or wider.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7348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John McAdam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John McAdam is most famous for inventing the tar used to make roads. It was known as Tar McAdam.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Petrol is used to make plastic and it invented just over a 100 years ago.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E10FB2E5-B6D8-44B1-9C49-EEDCAC7466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23904" y="1073451"/>
            <a:ext cx="1538696" cy="175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8125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7F18BD-22A3-4762-A589-C995C622DC69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customXml/itemProps2.xml><?xml version="1.0" encoding="utf-8"?>
<ds:datastoreItem xmlns:ds="http://schemas.openxmlformats.org/officeDocument/2006/customXml" ds:itemID="{DE8606BF-8E62-4C0F-B88D-592C1E1A5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CCED4-76A1-4960-8298-A175CCB6D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4703</TotalTime>
  <Words>1693</Words>
  <Application>Microsoft Office PowerPoint</Application>
  <PresentationFormat>On-screen Show (4:3)</PresentationFormat>
  <Paragraphs>151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Office Theme</vt:lpstr>
      <vt:lpstr>Year 2: Plants and Trees Knowledge Mat</vt:lpstr>
      <vt:lpstr>Year 2: Habitats Knowledge Mat</vt:lpstr>
      <vt:lpstr>Year 2: Healthy Living Knowledge Mat</vt:lpstr>
      <vt:lpstr>Year 2: Materials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Devina Shryane</cp:lastModifiedBy>
  <cp:revision>321</cp:revision>
  <dcterms:created xsi:type="dcterms:W3CDTF">2018-11-22T20:08:20Z</dcterms:created>
  <dcterms:modified xsi:type="dcterms:W3CDTF">2023-10-02T12:40:15Z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1736400</vt:r8>
  </property>
  <property fmtid="{D5CDD505-2E9C-101B-9397-08002B2CF9AE}" pid="4" name="MediaServiceImageTags">
    <vt:lpwstr/>
  </property>
</Properties>
</file>