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7"/>
  </p:notesMasterIdLst>
  <p:sldIdLst>
    <p:sldId id="1775" r:id="rId5"/>
    <p:sldId id="1770" r:id="rId6"/>
  </p:sldIdLst>
  <p:sldSz cx="9144000" cy="6858000" type="screen4x3"/>
  <p:notesSz cx="6858000" cy="9144000"/>
  <p:defaultTextStyle>
    <a:defPPr>
      <a:defRPr lang="en-GB"/>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C5DA3"/>
    <a:srgbClr val="E5DFED"/>
    <a:srgbClr val="EDC2B1"/>
    <a:srgbClr val="A1482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
    <a:wholeTbl>
      <a:tcTxStyle>
        <a:font>
          <a:latin typeface="+mn-lt"/>
          <a:ea typeface="+mn-ea"/>
          <a:cs typeface="+mn-cs"/>
        </a:font>
        <a:srgbClr val="000000"/>
      </a:tcTxStyle>
      <a:tcStyle>
        <a:tcBdr>
          <a:left>
            <a:ln w="12701" cap="flat" cmpd="sng" algn="ctr">
              <a:solidFill>
                <a:srgbClr val="FFFFFF"/>
              </a:solidFill>
              <a:prstDash val="solid"/>
              <a:round/>
              <a:headEnd type="none" w="med" len="med"/>
              <a:tailEnd type="none" w="med" len="med"/>
            </a:ln>
          </a:left>
          <a:right>
            <a:ln w="12701" cap="flat" cmpd="sng" algn="ctr">
              <a:solidFill>
                <a:srgbClr val="FFFFFF"/>
              </a:solidFill>
              <a:prstDash val="solid"/>
              <a:round/>
              <a:headEnd type="none" w="med" len="med"/>
              <a:tailEnd type="none" w="med" len="med"/>
            </a:ln>
          </a:right>
          <a:top>
            <a:ln w="12701" cap="flat" cmpd="sng" algn="ctr">
              <a:solidFill>
                <a:srgbClr val="FFFFFF"/>
              </a:solidFill>
              <a:prstDash val="solid"/>
              <a:round/>
              <a:headEnd type="none" w="med" len="med"/>
              <a:tailEnd type="none" w="med" len="med"/>
            </a:ln>
          </a:top>
          <a:bottom>
            <a:ln w="12701" cap="flat" cmpd="sng" algn="ctr">
              <a:solidFill>
                <a:srgbClr val="FFFFFF"/>
              </a:solidFill>
              <a:prstDash val="solid"/>
              <a:round/>
              <a:headEnd type="none" w="med" len="med"/>
              <a:tailEnd type="none" w="med" len="med"/>
            </a:ln>
          </a:bottom>
        </a:tcBdr>
        <a:fill>
          <a:solidFill>
            <a:srgbClr val="E9EBF5"/>
          </a:solidFill>
        </a:fill>
      </a:tcStyle>
    </a:wholeTbl>
    <a:band1H>
      <a:tcStyle>
        <a:tcBdr/>
        <a:fill>
          <a:solidFill>
            <a:srgbClr val="CFD5EA"/>
          </a:solidFill>
        </a:fill>
      </a:tcStyle>
    </a:band1H>
    <a:band2H>
      <a:tcStyle>
        <a:tcBdr/>
      </a:tcStyle>
    </a:band2H>
    <a:band1V>
      <a:tcStyle>
        <a:tcBdr/>
        <a:fill>
          <a:solidFill>
            <a:srgbClr val="CFD5EA"/>
          </a:solidFill>
        </a:fill>
      </a:tcStyle>
    </a:band1V>
    <a:band2V>
      <a:tcStyle>
        <a:tcBdr/>
      </a:tcStyle>
    </a:band2V>
    <a:lastCol>
      <a:tcTxStyle b="on">
        <a:font>
          <a:latin typeface="+mn-lt"/>
          <a:ea typeface="+mn-ea"/>
          <a:cs typeface="+mn-cs"/>
        </a:font>
        <a:srgbClr val="FFFFFF"/>
      </a:tcTxStyle>
      <a:tcStyle>
        <a:tcBdr/>
        <a:fill>
          <a:solidFill>
            <a:srgbClr val="4472C4"/>
          </a:solidFill>
        </a:fill>
      </a:tcStyle>
    </a:lastCol>
    <a:firstCol>
      <a:tcTxStyle b="on">
        <a:font>
          <a:latin typeface="+mn-lt"/>
          <a:ea typeface="+mn-ea"/>
          <a:cs typeface="+mn-cs"/>
        </a:font>
        <a:srgbClr val="FFFFFF"/>
      </a:tcTxStyle>
      <a:tcStyle>
        <a:tcBdr/>
        <a:fill>
          <a:solidFill>
            <a:srgbClr val="4472C4"/>
          </a:solidFill>
        </a:fill>
      </a:tcStyle>
    </a:firstCol>
    <a:lastRow>
      <a:tcTxStyle b="on">
        <a:font>
          <a:latin typeface="+mn-lt"/>
          <a:ea typeface="+mn-ea"/>
          <a:cs typeface="+mn-cs"/>
        </a:font>
        <a:srgbClr val="FFFFFF"/>
      </a:tcTxStyle>
      <a:tcStyle>
        <a:tcBdr>
          <a:top>
            <a:ln w="38103" cap="flat" cmpd="sng" algn="ctr">
              <a:solidFill>
                <a:srgbClr val="FFFFFF"/>
              </a:solidFill>
              <a:prstDash val="solid"/>
              <a:round/>
              <a:headEnd type="none" w="med" len="med"/>
              <a:tailEnd type="none" w="med" len="med"/>
            </a:ln>
          </a:top>
        </a:tcBdr>
        <a:fill>
          <a:solidFill>
            <a:srgbClr val="4472C4"/>
          </a:solidFill>
        </a:fill>
      </a:tcStyle>
    </a:lastRow>
    <a:firstRow>
      <a:tcTxStyle b="on">
        <a:font>
          <a:latin typeface="+mn-lt"/>
          <a:ea typeface="+mn-ea"/>
          <a:cs typeface="+mn-cs"/>
        </a:font>
        <a:srgbClr val="FFFFFF"/>
      </a:tcTxStyle>
      <a:tcStyle>
        <a:tcBdr>
          <a:bottom>
            <a:ln w="38103" cap="flat" cmpd="sng" algn="ctr">
              <a:solidFill>
                <a:srgbClr val="FFFFFF"/>
              </a:solidFill>
              <a:prstDash val="solid"/>
              <a:round/>
              <a:headEnd type="none" w="med" len="med"/>
              <a:tailEnd type="none" w="med" len="med"/>
            </a:ln>
          </a:bottom>
        </a:tcBdr>
        <a:fill>
          <a:solidFill>
            <a:srgbClr val="4472C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4995" autoAdjust="0"/>
    <p:restoredTop sz="94660"/>
  </p:normalViewPr>
  <p:slideViewPr>
    <p:cSldViewPr snapToGrid="0">
      <p:cViewPr varScale="1">
        <p:scale>
          <a:sx n="67" d="100"/>
          <a:sy n="67" d="100"/>
        </p:scale>
        <p:origin x="1284" y="52"/>
      </p:cViewPr>
      <p:guideLst>
        <p:guide orient="horz" pos="2160"/>
        <p:guide pos="2880"/>
      </p:guideLst>
    </p:cSldViewPr>
  </p:slid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notesMaster" Target="notesMasters/notesMaster1.xml"/><Relationship Id="rId12" Type="http://schemas.microsoft.com/office/2016/11/relationships/changesInfo" Target="changesInfos/changesInfo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evina Shryane" userId="6990cb02-8000-4350-8b62-40cedb7a5f09" providerId="ADAL" clId="{159F42D8-0C78-40E9-BF86-5180F034E727}"/>
    <pc:docChg chg="delSld">
      <pc:chgData name="Devina Shryane" userId="6990cb02-8000-4350-8b62-40cedb7a5f09" providerId="ADAL" clId="{159F42D8-0C78-40E9-BF86-5180F034E727}" dt="2023-10-01T13:56:37.606" v="12" actId="2696"/>
      <pc:docMkLst>
        <pc:docMk/>
      </pc:docMkLst>
      <pc:sldChg chg="del">
        <pc:chgData name="Devina Shryane" userId="6990cb02-8000-4350-8b62-40cedb7a5f09" providerId="ADAL" clId="{159F42D8-0C78-40E9-BF86-5180F034E727}" dt="2023-10-01T13:56:25.382" v="6" actId="2696"/>
        <pc:sldMkLst>
          <pc:docMk/>
          <pc:sldMk cId="0" sldId="1749"/>
        </pc:sldMkLst>
      </pc:sldChg>
      <pc:sldChg chg="del">
        <pc:chgData name="Devina Shryane" userId="6990cb02-8000-4350-8b62-40cedb7a5f09" providerId="ADAL" clId="{159F42D8-0C78-40E9-BF86-5180F034E727}" dt="2023-10-01T13:56:21.503" v="4" actId="2696"/>
        <pc:sldMkLst>
          <pc:docMk/>
          <pc:sldMk cId="0" sldId="1751"/>
        </pc:sldMkLst>
      </pc:sldChg>
      <pc:sldChg chg="del">
        <pc:chgData name="Devina Shryane" userId="6990cb02-8000-4350-8b62-40cedb7a5f09" providerId="ADAL" clId="{159F42D8-0C78-40E9-BF86-5180F034E727}" dt="2023-10-01T13:56:23.379" v="5" actId="2696"/>
        <pc:sldMkLst>
          <pc:docMk/>
          <pc:sldMk cId="0" sldId="1752"/>
        </pc:sldMkLst>
      </pc:sldChg>
      <pc:sldChg chg="del">
        <pc:chgData name="Devina Shryane" userId="6990cb02-8000-4350-8b62-40cedb7a5f09" providerId="ADAL" clId="{159F42D8-0C78-40E9-BF86-5180F034E727}" dt="2023-10-01T13:56:29.257" v="8" actId="2696"/>
        <pc:sldMkLst>
          <pc:docMk/>
          <pc:sldMk cId="0" sldId="1761"/>
        </pc:sldMkLst>
      </pc:sldChg>
      <pc:sldChg chg="del">
        <pc:chgData name="Devina Shryane" userId="6990cb02-8000-4350-8b62-40cedb7a5f09" providerId="ADAL" clId="{159F42D8-0C78-40E9-BF86-5180F034E727}" dt="2023-10-01T13:56:31.181" v="9" actId="2696"/>
        <pc:sldMkLst>
          <pc:docMk/>
          <pc:sldMk cId="0" sldId="1762"/>
        </pc:sldMkLst>
      </pc:sldChg>
      <pc:sldChg chg="del">
        <pc:chgData name="Devina Shryane" userId="6990cb02-8000-4350-8b62-40cedb7a5f09" providerId="ADAL" clId="{159F42D8-0C78-40E9-BF86-5180F034E727}" dt="2023-10-01T13:56:33.333" v="10" actId="2696"/>
        <pc:sldMkLst>
          <pc:docMk/>
          <pc:sldMk cId="0" sldId="1763"/>
        </pc:sldMkLst>
      </pc:sldChg>
      <pc:sldChg chg="del">
        <pc:chgData name="Devina Shryane" userId="6990cb02-8000-4350-8b62-40cedb7a5f09" providerId="ADAL" clId="{159F42D8-0C78-40E9-BF86-5180F034E727}" dt="2023-10-01T13:56:12.782" v="0" actId="2696"/>
        <pc:sldMkLst>
          <pc:docMk/>
          <pc:sldMk cId="363409992" sldId="1764"/>
        </pc:sldMkLst>
      </pc:sldChg>
      <pc:sldChg chg="del">
        <pc:chgData name="Devina Shryane" userId="6990cb02-8000-4350-8b62-40cedb7a5f09" providerId="ADAL" clId="{159F42D8-0C78-40E9-BF86-5180F034E727}" dt="2023-10-01T13:56:15.453" v="1" actId="2696"/>
        <pc:sldMkLst>
          <pc:docMk/>
          <pc:sldMk cId="4251403360" sldId="1765"/>
        </pc:sldMkLst>
      </pc:sldChg>
      <pc:sldChg chg="del">
        <pc:chgData name="Devina Shryane" userId="6990cb02-8000-4350-8b62-40cedb7a5f09" providerId="ADAL" clId="{159F42D8-0C78-40E9-BF86-5180F034E727}" dt="2023-10-01T13:56:17.467" v="2" actId="2696"/>
        <pc:sldMkLst>
          <pc:docMk/>
          <pc:sldMk cId="2872825731" sldId="1766"/>
        </pc:sldMkLst>
      </pc:sldChg>
      <pc:sldChg chg="del">
        <pc:chgData name="Devina Shryane" userId="6990cb02-8000-4350-8b62-40cedb7a5f09" providerId="ADAL" clId="{159F42D8-0C78-40E9-BF86-5180F034E727}" dt="2023-10-01T13:56:19.540" v="3" actId="2696"/>
        <pc:sldMkLst>
          <pc:docMk/>
          <pc:sldMk cId="2748037701" sldId="1767"/>
        </pc:sldMkLst>
      </pc:sldChg>
      <pc:sldChg chg="del">
        <pc:chgData name="Devina Shryane" userId="6990cb02-8000-4350-8b62-40cedb7a5f09" providerId="ADAL" clId="{159F42D8-0C78-40E9-BF86-5180F034E727}" dt="2023-10-01T13:56:35.409" v="11" actId="2696"/>
        <pc:sldMkLst>
          <pc:docMk/>
          <pc:sldMk cId="812674693" sldId="1773"/>
        </pc:sldMkLst>
      </pc:sldChg>
      <pc:sldChg chg="del">
        <pc:chgData name="Devina Shryane" userId="6990cb02-8000-4350-8b62-40cedb7a5f09" providerId="ADAL" clId="{159F42D8-0C78-40E9-BF86-5180F034E727}" dt="2023-10-01T13:56:37.606" v="12" actId="2696"/>
        <pc:sldMkLst>
          <pc:docMk/>
          <pc:sldMk cId="2360703726" sldId="1774"/>
        </pc:sldMkLst>
      </pc:sldChg>
      <pc:sldChg chg="del">
        <pc:chgData name="Devina Shryane" userId="6990cb02-8000-4350-8b62-40cedb7a5f09" providerId="ADAL" clId="{159F42D8-0C78-40E9-BF86-5180F034E727}" dt="2023-10-01T13:56:27.352" v="7" actId="2696"/>
        <pc:sldMkLst>
          <pc:docMk/>
          <pc:sldMk cId="1106933910" sldId="1779"/>
        </pc:sldMkLst>
      </pc:sldChg>
    </pc:docChg>
  </pc:docChgLst>
  <pc:docChgLst>
    <pc:chgData name="Devina Shryane" userId="6990cb02-8000-4350-8b62-40cedb7a5f09" providerId="ADAL" clId="{AC0C38DA-3ABC-4777-9446-F713CE5B7F1E}"/>
    <pc:docChg chg="delSld">
      <pc:chgData name="Devina Shryane" userId="6990cb02-8000-4350-8b62-40cedb7a5f09" providerId="ADAL" clId="{AC0C38DA-3ABC-4777-9446-F713CE5B7F1E}" dt="2023-10-02T20:57:28.324" v="6" actId="47"/>
      <pc:docMkLst>
        <pc:docMk/>
      </pc:docMkLst>
      <pc:sldChg chg="del">
        <pc:chgData name="Devina Shryane" userId="6990cb02-8000-4350-8b62-40cedb7a5f09" providerId="ADAL" clId="{AC0C38DA-3ABC-4777-9446-F713CE5B7F1E}" dt="2023-10-02T20:57:23.173" v="4" actId="47"/>
        <pc:sldMkLst>
          <pc:docMk/>
          <pc:sldMk cId="2275088728" sldId="256"/>
        </pc:sldMkLst>
      </pc:sldChg>
      <pc:sldChg chg="del">
        <pc:chgData name="Devina Shryane" userId="6990cb02-8000-4350-8b62-40cedb7a5f09" providerId="ADAL" clId="{AC0C38DA-3ABC-4777-9446-F713CE5B7F1E}" dt="2023-10-02T20:57:18.071" v="2" actId="47"/>
        <pc:sldMkLst>
          <pc:docMk/>
          <pc:sldMk cId="0" sldId="1748"/>
        </pc:sldMkLst>
      </pc:sldChg>
      <pc:sldChg chg="del">
        <pc:chgData name="Devina Shryane" userId="6990cb02-8000-4350-8b62-40cedb7a5f09" providerId="ADAL" clId="{AC0C38DA-3ABC-4777-9446-F713CE5B7F1E}" dt="2023-10-02T20:57:20.196" v="3" actId="47"/>
        <pc:sldMkLst>
          <pc:docMk/>
          <pc:sldMk cId="0" sldId="1750"/>
        </pc:sldMkLst>
      </pc:sldChg>
      <pc:sldChg chg="del">
        <pc:chgData name="Devina Shryane" userId="6990cb02-8000-4350-8b62-40cedb7a5f09" providerId="ADAL" clId="{AC0C38DA-3ABC-4777-9446-F713CE5B7F1E}" dt="2023-10-02T20:57:18.071" v="2" actId="47"/>
        <pc:sldMkLst>
          <pc:docMk/>
          <pc:sldMk cId="3628026461" sldId="1753"/>
        </pc:sldMkLst>
      </pc:sldChg>
      <pc:sldChg chg="del">
        <pc:chgData name="Devina Shryane" userId="6990cb02-8000-4350-8b62-40cedb7a5f09" providerId="ADAL" clId="{AC0C38DA-3ABC-4777-9446-F713CE5B7F1E}" dt="2023-10-02T20:57:28.324" v="6" actId="47"/>
        <pc:sldMkLst>
          <pc:docMk/>
          <pc:sldMk cId="0" sldId="1755"/>
        </pc:sldMkLst>
      </pc:sldChg>
      <pc:sldChg chg="del">
        <pc:chgData name="Devina Shryane" userId="6990cb02-8000-4350-8b62-40cedb7a5f09" providerId="ADAL" clId="{AC0C38DA-3ABC-4777-9446-F713CE5B7F1E}" dt="2023-10-02T20:57:23.173" v="4" actId="47"/>
        <pc:sldMkLst>
          <pc:docMk/>
          <pc:sldMk cId="0" sldId="1756"/>
        </pc:sldMkLst>
      </pc:sldChg>
      <pc:sldChg chg="del">
        <pc:chgData name="Devina Shryane" userId="6990cb02-8000-4350-8b62-40cedb7a5f09" providerId="ADAL" clId="{AC0C38DA-3ABC-4777-9446-F713CE5B7F1E}" dt="2023-10-02T20:57:28.324" v="6" actId="47"/>
        <pc:sldMkLst>
          <pc:docMk/>
          <pc:sldMk cId="0" sldId="1757"/>
        </pc:sldMkLst>
      </pc:sldChg>
      <pc:sldChg chg="del">
        <pc:chgData name="Devina Shryane" userId="6990cb02-8000-4350-8b62-40cedb7a5f09" providerId="ADAL" clId="{AC0C38DA-3ABC-4777-9446-F713CE5B7F1E}" dt="2023-10-02T20:57:23.173" v="4" actId="47"/>
        <pc:sldMkLst>
          <pc:docMk/>
          <pc:sldMk cId="0" sldId="1760"/>
        </pc:sldMkLst>
      </pc:sldChg>
      <pc:sldChg chg="del">
        <pc:chgData name="Devina Shryane" userId="6990cb02-8000-4350-8b62-40cedb7a5f09" providerId="ADAL" clId="{AC0C38DA-3ABC-4777-9446-F713CE5B7F1E}" dt="2023-10-02T20:57:07.909" v="0" actId="2696"/>
        <pc:sldMkLst>
          <pc:docMk/>
          <pc:sldMk cId="2292297835" sldId="1768"/>
        </pc:sldMkLst>
      </pc:sldChg>
      <pc:sldChg chg="del">
        <pc:chgData name="Devina Shryane" userId="6990cb02-8000-4350-8b62-40cedb7a5f09" providerId="ADAL" clId="{AC0C38DA-3ABC-4777-9446-F713CE5B7F1E}" dt="2023-10-02T20:57:15.028" v="1" actId="47"/>
        <pc:sldMkLst>
          <pc:docMk/>
          <pc:sldMk cId="4075232862" sldId="1769"/>
        </pc:sldMkLst>
      </pc:sldChg>
      <pc:sldChg chg="del">
        <pc:chgData name="Devina Shryane" userId="6990cb02-8000-4350-8b62-40cedb7a5f09" providerId="ADAL" clId="{AC0C38DA-3ABC-4777-9446-F713CE5B7F1E}" dt="2023-10-02T20:57:25.537" v="5" actId="47"/>
        <pc:sldMkLst>
          <pc:docMk/>
          <pc:sldMk cId="1679630712" sldId="1771"/>
        </pc:sldMkLst>
      </pc:sldChg>
      <pc:sldChg chg="del">
        <pc:chgData name="Devina Shryane" userId="6990cb02-8000-4350-8b62-40cedb7a5f09" providerId="ADAL" clId="{AC0C38DA-3ABC-4777-9446-F713CE5B7F1E}" dt="2023-10-02T20:57:23.173" v="4" actId="47"/>
        <pc:sldMkLst>
          <pc:docMk/>
          <pc:sldMk cId="1977086025" sldId="1772"/>
        </pc:sldMkLst>
      </pc:sldChg>
      <pc:sldChg chg="del">
        <pc:chgData name="Devina Shryane" userId="6990cb02-8000-4350-8b62-40cedb7a5f09" providerId="ADAL" clId="{AC0C38DA-3ABC-4777-9446-F713CE5B7F1E}" dt="2023-10-02T20:57:15.028" v="1" actId="47"/>
        <pc:sldMkLst>
          <pc:docMk/>
          <pc:sldMk cId="3453176380" sldId="1776"/>
        </pc:sldMkLst>
      </pc:sldChg>
      <pc:sldChg chg="del">
        <pc:chgData name="Devina Shryane" userId="6990cb02-8000-4350-8b62-40cedb7a5f09" providerId="ADAL" clId="{AC0C38DA-3ABC-4777-9446-F713CE5B7F1E}" dt="2023-10-02T20:57:20.196" v="3" actId="47"/>
        <pc:sldMkLst>
          <pc:docMk/>
          <pc:sldMk cId="707295322" sldId="1777"/>
        </pc:sldMkLst>
      </pc:sldChg>
      <pc:sldChg chg="del">
        <pc:chgData name="Devina Shryane" userId="6990cb02-8000-4350-8b62-40cedb7a5f09" providerId="ADAL" clId="{AC0C38DA-3ABC-4777-9446-F713CE5B7F1E}" dt="2023-10-02T20:57:25.537" v="5" actId="47"/>
        <pc:sldMkLst>
          <pc:docMk/>
          <pc:sldMk cId="444283728" sldId="1778"/>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61B15CD-B3BF-4CE7-8A9B-4B38EB2BF46E}"/>
              </a:ext>
            </a:extLst>
          </p:cNvPr>
          <p:cNvSpPr txBox="1">
            <a:spLocks noGrp="1"/>
          </p:cNvSpPr>
          <p:nvPr>
            <p:ph type="hdr" sz="quarter"/>
          </p:nvPr>
        </p:nvSpPr>
        <p:spPr>
          <a:xfrm>
            <a:off x="0" y="0"/>
            <a:ext cx="2971800" cy="458788"/>
          </a:xfrm>
          <a:prstGeom prst="rect">
            <a:avLst/>
          </a:prstGeom>
          <a:noFill/>
          <a:ln>
            <a:noFill/>
          </a:ln>
        </p:spPr>
        <p:txBody>
          <a:bodyPr vert="horz" wrap="square" lIns="91440" tIns="45720" rIns="91440" bIns="45720" anchor="t" anchorCtr="0" compatLnSpc="1">
            <a:noAutofit/>
          </a:bodyPr>
          <a:lstStyle>
            <a:lvl1pPr marL="0" marR="0" lvl="0" indent="0" algn="l" defTabSz="457200" rtl="0" eaLnBrk="1" fontAlgn="auto" hangingPunct="1">
              <a:lnSpc>
                <a:spcPct val="100000"/>
              </a:lnSpc>
              <a:spcBef>
                <a:spcPts val="0"/>
              </a:spcBef>
              <a:spcAft>
                <a:spcPts val="0"/>
              </a:spcAft>
              <a:buNone/>
              <a:tabLst/>
              <a:defRPr lang="en-GB" sz="1200" b="0" i="0" u="none" strike="noStrike" kern="1200" cap="none" spc="0" baseline="0" dirty="0">
                <a:solidFill>
                  <a:srgbClr val="000000"/>
                </a:solidFill>
                <a:uFillTx/>
                <a:latin typeface="Calibri"/>
              </a:defRPr>
            </a:lvl1pPr>
          </a:lstStyle>
          <a:p>
            <a:pPr>
              <a:defRPr/>
            </a:pPr>
            <a:endParaRPr dirty="0"/>
          </a:p>
        </p:txBody>
      </p:sp>
      <p:sp>
        <p:nvSpPr>
          <p:cNvPr id="3" name="Date Placeholder 2">
            <a:extLst>
              <a:ext uri="{FF2B5EF4-FFF2-40B4-BE49-F238E27FC236}">
                <a16:creationId xmlns:a16="http://schemas.microsoft.com/office/drawing/2014/main" id="{9BD04B55-0A96-4223-BD45-7A38A8A9AB9F}"/>
              </a:ext>
            </a:extLst>
          </p:cNvPr>
          <p:cNvSpPr txBox="1">
            <a:spLocks noGrp="1"/>
          </p:cNvSpPr>
          <p:nvPr>
            <p:ph type="dt" idx="1"/>
          </p:nvPr>
        </p:nvSpPr>
        <p:spPr>
          <a:xfrm>
            <a:off x="3884613" y="0"/>
            <a:ext cx="2971800" cy="458788"/>
          </a:xfrm>
          <a:prstGeom prst="rect">
            <a:avLst/>
          </a:prstGeom>
          <a:noFill/>
          <a:ln>
            <a:noFill/>
          </a:ln>
        </p:spPr>
        <p:txBody>
          <a:bodyPr vert="horz" wrap="square" lIns="91440" tIns="45720" rIns="91440" bIns="45720" anchor="t" anchorCtr="0" compatLnSpc="1">
            <a:noAutofit/>
          </a:bodyPr>
          <a:lstStyle>
            <a:lvl1pPr marL="0" marR="0" lvl="0" indent="0" algn="r" defTabSz="457200" rtl="0" eaLnBrk="1" fontAlgn="auto" hangingPunct="1">
              <a:lnSpc>
                <a:spcPct val="100000"/>
              </a:lnSpc>
              <a:spcBef>
                <a:spcPts val="0"/>
              </a:spcBef>
              <a:spcAft>
                <a:spcPts val="0"/>
              </a:spcAft>
              <a:buNone/>
              <a:tabLst/>
              <a:defRPr lang="en-GB" sz="1200" b="0" i="0" u="none" strike="noStrike" kern="1200" cap="none" spc="0" baseline="0">
                <a:solidFill>
                  <a:srgbClr val="000000"/>
                </a:solidFill>
                <a:uFillTx/>
                <a:latin typeface="Calibri"/>
              </a:defRPr>
            </a:lvl1pPr>
          </a:lstStyle>
          <a:p>
            <a:pPr>
              <a:defRPr/>
            </a:pPr>
            <a:fld id="{8BDFB27B-4213-485C-A148-AEFB0527EE71}" type="datetime1">
              <a:rPr lang="en-US"/>
              <a:pPr>
                <a:defRPr/>
              </a:pPr>
              <a:t>10/2/2023</a:t>
            </a:fld>
            <a:endParaRPr dirty="0"/>
          </a:p>
        </p:txBody>
      </p:sp>
      <p:sp>
        <p:nvSpPr>
          <p:cNvPr id="4100" name="Slide Image Placeholder 3"/>
          <p:cNvSpPr>
            <a:spLocks noGrp="1" noRot="1" noChangeAspect="1"/>
          </p:cNvSpPr>
          <p:nvPr>
            <p:ph type="sldImg" idx="2"/>
          </p:nvPr>
        </p:nvSpPr>
        <p:spPr bwMode="auto">
          <a:xfrm>
            <a:off x="1371600" y="1143000"/>
            <a:ext cx="4114800" cy="3086100"/>
          </a:xfrm>
          <a:prstGeom prst="rect">
            <a:avLst/>
          </a:prstGeom>
          <a:noFill/>
          <a:ln w="12701">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 name="Notes Placeholder 4">
            <a:extLst>
              <a:ext uri="{FF2B5EF4-FFF2-40B4-BE49-F238E27FC236}">
                <a16:creationId xmlns:a16="http://schemas.microsoft.com/office/drawing/2014/main" id="{BAF6D2E0-12B7-42CA-B61F-3AEB0281001D}"/>
              </a:ext>
            </a:extLst>
          </p:cNvPr>
          <p:cNvSpPr txBox="1">
            <a:spLocks noGrp="1"/>
          </p:cNvSpPr>
          <p:nvPr>
            <p:ph type="body" sz="quarter" idx="3"/>
          </p:nvPr>
        </p:nvSpPr>
        <p:spPr>
          <a:xfrm>
            <a:off x="685800" y="4400550"/>
            <a:ext cx="5486400" cy="3600450"/>
          </a:xfrm>
          <a:prstGeom prst="rect">
            <a:avLst/>
          </a:prstGeom>
          <a:noFill/>
          <a:ln>
            <a:noFill/>
          </a:ln>
        </p:spPr>
        <p:txBody>
          <a:bodyPr vert="horz" wrap="square" lIns="91440" tIns="45720" rIns="91440" bIns="45720" numCol="1" anchor="t" anchorCtr="0" compatLnSpc="1">
            <a:prstTxWarp prst="textNoShape">
              <a:avLst/>
            </a:prstTxWarp>
            <a:noAutofit/>
          </a:bodyPr>
          <a:lstStyle/>
          <a:p>
            <a:pPr lvl="0"/>
            <a:r>
              <a:rPr lang="en-GB" altLang="en-US" noProof="0"/>
              <a:t>Edit Master text styles</a:t>
            </a:r>
          </a:p>
          <a:p>
            <a:pPr lvl="1"/>
            <a:r>
              <a:rPr lang="en-GB" altLang="en-US" noProof="0"/>
              <a:t>Second level</a:t>
            </a:r>
          </a:p>
          <a:p>
            <a:pPr lvl="2"/>
            <a:r>
              <a:rPr lang="en-GB" altLang="en-US" noProof="0"/>
              <a:t>Third level</a:t>
            </a:r>
          </a:p>
          <a:p>
            <a:pPr lvl="3"/>
            <a:r>
              <a:rPr lang="en-GB" altLang="en-US" noProof="0"/>
              <a:t>Fourth level</a:t>
            </a:r>
          </a:p>
          <a:p>
            <a:pPr lvl="4"/>
            <a:r>
              <a:rPr lang="en-GB" altLang="en-US" noProof="0"/>
              <a:t>Fifth level</a:t>
            </a:r>
          </a:p>
        </p:txBody>
      </p:sp>
      <p:sp>
        <p:nvSpPr>
          <p:cNvPr id="6" name="Footer Placeholder 5">
            <a:extLst>
              <a:ext uri="{FF2B5EF4-FFF2-40B4-BE49-F238E27FC236}">
                <a16:creationId xmlns:a16="http://schemas.microsoft.com/office/drawing/2014/main" id="{FAF482BE-BA66-446C-87E4-18B7D3E78F51}"/>
              </a:ext>
            </a:extLst>
          </p:cNvPr>
          <p:cNvSpPr txBox="1">
            <a:spLocks noGrp="1"/>
          </p:cNvSpPr>
          <p:nvPr>
            <p:ph type="ftr" sz="quarter" idx="4"/>
          </p:nvPr>
        </p:nvSpPr>
        <p:spPr>
          <a:xfrm>
            <a:off x="0" y="8685213"/>
            <a:ext cx="2971800" cy="458787"/>
          </a:xfrm>
          <a:prstGeom prst="rect">
            <a:avLst/>
          </a:prstGeom>
          <a:noFill/>
          <a:ln>
            <a:noFill/>
          </a:ln>
        </p:spPr>
        <p:txBody>
          <a:bodyPr vert="horz" wrap="square" lIns="91440" tIns="45720" rIns="91440" bIns="45720" anchor="b" anchorCtr="0" compatLnSpc="1">
            <a:noAutofit/>
          </a:bodyPr>
          <a:lstStyle>
            <a:lvl1pPr marL="0" marR="0" lvl="0" indent="0" algn="l" defTabSz="457200" rtl="0" eaLnBrk="1" fontAlgn="auto" hangingPunct="1">
              <a:lnSpc>
                <a:spcPct val="100000"/>
              </a:lnSpc>
              <a:spcBef>
                <a:spcPts val="0"/>
              </a:spcBef>
              <a:spcAft>
                <a:spcPts val="0"/>
              </a:spcAft>
              <a:buNone/>
              <a:tabLst/>
              <a:defRPr lang="en-GB" sz="1200" b="0" i="0" u="none" strike="noStrike" kern="1200" cap="none" spc="0" baseline="0" dirty="0">
                <a:solidFill>
                  <a:srgbClr val="000000"/>
                </a:solidFill>
                <a:uFillTx/>
                <a:latin typeface="Calibri"/>
              </a:defRPr>
            </a:lvl1pPr>
          </a:lstStyle>
          <a:p>
            <a:pPr>
              <a:defRPr/>
            </a:pPr>
            <a:endParaRPr dirty="0"/>
          </a:p>
        </p:txBody>
      </p:sp>
      <p:sp>
        <p:nvSpPr>
          <p:cNvPr id="7" name="Slide Number Placeholder 6">
            <a:extLst>
              <a:ext uri="{FF2B5EF4-FFF2-40B4-BE49-F238E27FC236}">
                <a16:creationId xmlns:a16="http://schemas.microsoft.com/office/drawing/2014/main" id="{2EF726F7-9AC2-4A75-AC9F-1C7045F1E5BB}"/>
              </a:ext>
            </a:extLst>
          </p:cNvPr>
          <p:cNvSpPr txBox="1">
            <a:spLocks noGrp="1"/>
          </p:cNvSpPr>
          <p:nvPr>
            <p:ph type="sldNum" sz="quarter" idx="5"/>
          </p:nvPr>
        </p:nvSpPr>
        <p:spPr>
          <a:xfrm>
            <a:off x="3884613" y="8685213"/>
            <a:ext cx="2971800" cy="458787"/>
          </a:xfrm>
          <a:prstGeom prst="rect">
            <a:avLst/>
          </a:prstGeom>
          <a:noFill/>
          <a:ln>
            <a:noFill/>
          </a:ln>
        </p:spPr>
        <p:txBody>
          <a:bodyPr vert="horz" wrap="square" lIns="91440" tIns="45720" rIns="91440" bIns="45720" anchor="b" anchorCtr="0" compatLnSpc="1">
            <a:noAutofit/>
          </a:bodyPr>
          <a:lstStyle>
            <a:lvl1pPr marL="0" marR="0" lvl="0" indent="0" algn="r" defTabSz="457200" rtl="0" eaLnBrk="1" fontAlgn="auto" hangingPunct="1">
              <a:lnSpc>
                <a:spcPct val="100000"/>
              </a:lnSpc>
              <a:spcBef>
                <a:spcPts val="0"/>
              </a:spcBef>
              <a:spcAft>
                <a:spcPts val="0"/>
              </a:spcAft>
              <a:buNone/>
              <a:tabLst/>
              <a:defRPr lang="en-GB" sz="1200" b="0" i="0" u="none" strike="noStrike" kern="1200" cap="none" spc="0" baseline="0">
                <a:solidFill>
                  <a:srgbClr val="000000"/>
                </a:solidFill>
                <a:uFillTx/>
                <a:latin typeface="Calibri"/>
              </a:defRPr>
            </a:lvl1pPr>
          </a:lstStyle>
          <a:p>
            <a:pPr>
              <a:defRPr/>
            </a:pPr>
            <a:fld id="{C12ABC26-458D-4F00-BF87-667FCF8FBC01}" type="slidenum">
              <a:rPr/>
              <a:pPr>
                <a:defRPr/>
              </a:pPr>
              <a:t>‹#›</a:t>
            </a:fld>
            <a:endParaRPr dirty="0"/>
          </a:p>
        </p:txBody>
      </p:sp>
    </p:spTree>
    <p:extLst>
      <p:ext uri="{BB962C8B-B14F-4D97-AF65-F5344CB8AC3E}">
        <p14:creationId xmlns:p14="http://schemas.microsoft.com/office/powerpoint/2010/main" val="4078809908"/>
      </p:ext>
    </p:extLst>
  </p:cSld>
  <p:clrMap bg1="lt1" tx1="dk1" bg2="lt2" tx2="dk2" accent1="accent1" accent2="accent2" accent3="accent3" accent4="accent4" accent5="accent5" accent6="accent6" hlink="hlink" folHlink="folHlink"/>
  <p:notesStyle>
    <a:lvl1pPr algn="l" rtl="0" eaLnBrk="0" fontAlgn="base" hangingPunct="0">
      <a:spcBef>
        <a:spcPct val="0"/>
      </a:spcBef>
      <a:spcAft>
        <a:spcPct val="0"/>
      </a:spcAft>
      <a:defRPr lang="en-US" sz="1200" kern="1200">
        <a:solidFill>
          <a:srgbClr val="000000"/>
        </a:solidFill>
        <a:latin typeface="Calibri"/>
      </a:defRPr>
    </a:lvl1pPr>
    <a:lvl2pPr marL="457200" lvl="1" algn="l" rtl="0" eaLnBrk="0" fontAlgn="base" hangingPunct="0">
      <a:spcBef>
        <a:spcPct val="0"/>
      </a:spcBef>
      <a:spcAft>
        <a:spcPct val="0"/>
      </a:spcAft>
      <a:defRPr lang="en-US" sz="1200" kern="1200">
        <a:solidFill>
          <a:srgbClr val="000000"/>
        </a:solidFill>
        <a:latin typeface="Calibri"/>
      </a:defRPr>
    </a:lvl2pPr>
    <a:lvl3pPr marL="914400" lvl="2" algn="l" rtl="0" eaLnBrk="0" fontAlgn="base" hangingPunct="0">
      <a:spcBef>
        <a:spcPct val="0"/>
      </a:spcBef>
      <a:spcAft>
        <a:spcPct val="0"/>
      </a:spcAft>
      <a:defRPr lang="en-US" sz="1200" kern="1200">
        <a:solidFill>
          <a:srgbClr val="000000"/>
        </a:solidFill>
        <a:latin typeface="Calibri"/>
      </a:defRPr>
    </a:lvl3pPr>
    <a:lvl4pPr marL="1371600" lvl="3" algn="l" rtl="0" eaLnBrk="0" fontAlgn="base" hangingPunct="0">
      <a:spcBef>
        <a:spcPct val="0"/>
      </a:spcBef>
      <a:spcAft>
        <a:spcPct val="0"/>
      </a:spcAft>
      <a:defRPr lang="en-US" sz="1200" kern="1200">
        <a:solidFill>
          <a:srgbClr val="000000"/>
        </a:solidFill>
        <a:latin typeface="Calibri"/>
      </a:defRPr>
    </a:lvl4pPr>
    <a:lvl5pPr marL="1828800" lvl="4" algn="l" rtl="0" eaLnBrk="0" fontAlgn="base" hangingPunct="0">
      <a:spcBef>
        <a:spcPct val="0"/>
      </a:spcBef>
      <a:spcAft>
        <a:spcPct val="0"/>
      </a:spcAft>
      <a:defRPr lang="en-US" sz="1200" kern="1200">
        <a:solidFill>
          <a:srgbClr val="000000"/>
        </a:solidFill>
        <a:latin typeface="Calibri"/>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1FC7A4-A4E2-4E98-911E-4339AD83E1F8}"/>
              </a:ext>
            </a:extLst>
          </p:cNvPr>
          <p:cNvSpPr txBox="1">
            <a:spLocks noGrp="1"/>
          </p:cNvSpPr>
          <p:nvPr>
            <p:ph type="ctrTitle"/>
          </p:nvPr>
        </p:nvSpPr>
        <p:spPr>
          <a:xfrm>
            <a:off x="685800" y="1122361"/>
            <a:ext cx="7772400" cy="2387598"/>
          </a:xfrm>
        </p:spPr>
        <p:txBody>
          <a:bodyPr anchor="b" anchorCtr="1"/>
          <a:lstStyle>
            <a:lvl1pPr algn="ctr">
              <a:defRPr sz="6000"/>
            </a:lvl1pPr>
          </a:lstStyle>
          <a:p>
            <a:pPr lvl="0"/>
            <a:r>
              <a:rPr lang="en-US"/>
              <a:t>Click to edit Master title style</a:t>
            </a:r>
          </a:p>
        </p:txBody>
      </p:sp>
      <p:sp>
        <p:nvSpPr>
          <p:cNvPr id="3" name="Subtitle 2">
            <a:extLst>
              <a:ext uri="{FF2B5EF4-FFF2-40B4-BE49-F238E27FC236}">
                <a16:creationId xmlns:a16="http://schemas.microsoft.com/office/drawing/2014/main" id="{E2BA21B1-9C95-4B75-9DCE-802AD16C3A76}"/>
              </a:ext>
            </a:extLst>
          </p:cNvPr>
          <p:cNvSpPr txBox="1">
            <a:spLocks noGrp="1"/>
          </p:cNvSpPr>
          <p:nvPr>
            <p:ph type="subTitle" idx="1"/>
          </p:nvPr>
        </p:nvSpPr>
        <p:spPr>
          <a:xfrm>
            <a:off x="1143000" y="3602041"/>
            <a:ext cx="6858000" cy="1655758"/>
          </a:xfrm>
        </p:spPr>
        <p:txBody>
          <a:bodyPr anchorCtr="1"/>
          <a:lstStyle>
            <a:lvl1pPr marL="0" indent="0" algn="ctr">
              <a:buNone/>
              <a:defRPr sz="2400"/>
            </a:lvl1pPr>
          </a:lstStyle>
          <a:p>
            <a:pPr lvl="0"/>
            <a:r>
              <a:rPr lang="en-US"/>
              <a:t>Click to edit Master subtitle style</a:t>
            </a:r>
          </a:p>
        </p:txBody>
      </p:sp>
      <p:sp>
        <p:nvSpPr>
          <p:cNvPr id="4" name="Date Placeholder 3">
            <a:extLst>
              <a:ext uri="{FF2B5EF4-FFF2-40B4-BE49-F238E27FC236}">
                <a16:creationId xmlns:a16="http://schemas.microsoft.com/office/drawing/2014/main" id="{DBDEC330-27E2-46B1-9827-CD9F9C651B16}"/>
              </a:ext>
            </a:extLst>
          </p:cNvPr>
          <p:cNvSpPr txBox="1">
            <a:spLocks noGrp="1"/>
          </p:cNvSpPr>
          <p:nvPr>
            <p:ph type="dt" sz="half" idx="10"/>
          </p:nvPr>
        </p:nvSpPr>
        <p:spPr>
          <a:ln/>
        </p:spPr>
        <p:txBody>
          <a:bodyPr/>
          <a:lstStyle>
            <a:lvl1pPr>
              <a:defRPr/>
            </a:lvl1pPr>
          </a:lstStyle>
          <a:p>
            <a:pPr>
              <a:defRPr/>
            </a:pPr>
            <a:fld id="{11ECD70C-FE68-47DB-AFD0-19198E48FA2B}" type="datetime1">
              <a:rPr lang="en-US"/>
              <a:pPr>
                <a:defRPr/>
              </a:pPr>
              <a:t>10/2/2023</a:t>
            </a:fld>
            <a:endParaRPr dirty="0"/>
          </a:p>
        </p:txBody>
      </p:sp>
      <p:sp>
        <p:nvSpPr>
          <p:cNvPr id="5" name="Footer Placeholder 4">
            <a:extLst>
              <a:ext uri="{FF2B5EF4-FFF2-40B4-BE49-F238E27FC236}">
                <a16:creationId xmlns:a16="http://schemas.microsoft.com/office/drawing/2014/main" id="{FD69DEFD-2C00-4CCB-AFB8-ED346B351970}"/>
              </a:ext>
            </a:extLst>
          </p:cNvPr>
          <p:cNvSpPr txBox="1">
            <a:spLocks noGrp="1"/>
          </p:cNvSpPr>
          <p:nvPr>
            <p:ph type="ftr" sz="quarter" idx="11"/>
          </p:nvPr>
        </p:nvSpPr>
        <p:spPr>
          <a:ln/>
        </p:spPr>
        <p:txBody>
          <a:bodyPr/>
          <a:lstStyle>
            <a:lvl1pPr>
              <a:defRPr/>
            </a:lvl1pPr>
          </a:lstStyle>
          <a:p>
            <a:pPr>
              <a:defRPr/>
            </a:pPr>
            <a:endParaRPr dirty="0"/>
          </a:p>
        </p:txBody>
      </p:sp>
      <p:sp>
        <p:nvSpPr>
          <p:cNvPr id="6" name="Slide Number Placeholder 5">
            <a:extLst>
              <a:ext uri="{FF2B5EF4-FFF2-40B4-BE49-F238E27FC236}">
                <a16:creationId xmlns:a16="http://schemas.microsoft.com/office/drawing/2014/main" id="{77025B06-3062-48BD-964D-5FDD62D45AA8}"/>
              </a:ext>
            </a:extLst>
          </p:cNvPr>
          <p:cNvSpPr txBox="1">
            <a:spLocks noGrp="1"/>
          </p:cNvSpPr>
          <p:nvPr>
            <p:ph type="sldNum" sz="quarter" idx="12"/>
          </p:nvPr>
        </p:nvSpPr>
        <p:spPr>
          <a:ln/>
        </p:spPr>
        <p:txBody>
          <a:bodyPr/>
          <a:lstStyle>
            <a:lvl1pPr>
              <a:defRPr/>
            </a:lvl1pPr>
          </a:lstStyle>
          <a:p>
            <a:pPr>
              <a:defRPr/>
            </a:pPr>
            <a:fld id="{2A31F4A5-1344-403B-9581-D9D2BFE0046F}" type="slidenum">
              <a:rPr/>
              <a:pPr>
                <a:defRPr/>
              </a:pPr>
              <a:t>‹#›</a:t>
            </a:fld>
            <a:endParaRPr dirty="0"/>
          </a:p>
        </p:txBody>
      </p:sp>
    </p:spTree>
    <p:extLst>
      <p:ext uri="{BB962C8B-B14F-4D97-AF65-F5344CB8AC3E}">
        <p14:creationId xmlns:p14="http://schemas.microsoft.com/office/powerpoint/2010/main" val="8719614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036000-3108-4B1B-8CEE-1B65CA7F7925}"/>
              </a:ext>
            </a:extLst>
          </p:cNvPr>
          <p:cNvSpPr txBox="1">
            <a:spLocks noGrp="1"/>
          </p:cNvSpPr>
          <p:nvPr>
            <p:ph type="title"/>
          </p:nvPr>
        </p:nvSpPr>
        <p:spPr/>
        <p:txBody>
          <a:bodyPr/>
          <a:lstStyle>
            <a:lvl1pPr>
              <a:defRPr/>
            </a:lvl1pPr>
          </a:lstStyle>
          <a:p>
            <a:pPr lvl="0"/>
            <a:r>
              <a:rPr lang="en-US"/>
              <a:t>Click to edit Master title style</a:t>
            </a:r>
          </a:p>
        </p:txBody>
      </p:sp>
      <p:sp>
        <p:nvSpPr>
          <p:cNvPr id="3" name="Vertical Text Placeholder 2">
            <a:extLst>
              <a:ext uri="{FF2B5EF4-FFF2-40B4-BE49-F238E27FC236}">
                <a16:creationId xmlns:a16="http://schemas.microsoft.com/office/drawing/2014/main" id="{A8AE2F34-0A7C-41E7-B3D5-2006109A367F}"/>
              </a:ext>
            </a:extLst>
          </p:cNvPr>
          <p:cNvSpPr txBox="1">
            <a:spLocks noGrp="1"/>
          </p:cNvSpPr>
          <p:nvPr>
            <p:ph type="body" orient="vert" idx="1"/>
          </p:nvPr>
        </p:nvSpPr>
        <p:spPr/>
        <p:txBody>
          <a:bodyPr vert="eaVert"/>
          <a:lstStyle>
            <a:lvl1pPr>
              <a:defRPr/>
            </a:lvl1pPr>
            <a:lvl2pPr>
              <a:defRPr/>
            </a:lvl2pPr>
            <a:lvl3pPr>
              <a:defRPr/>
            </a:lvl3pPr>
            <a:lvl4pPr>
              <a:defRPr/>
            </a:lvl4pPr>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BDEC330-27E2-46B1-9827-CD9F9C651B16}"/>
              </a:ext>
            </a:extLst>
          </p:cNvPr>
          <p:cNvSpPr txBox="1">
            <a:spLocks noGrp="1"/>
          </p:cNvSpPr>
          <p:nvPr>
            <p:ph type="dt" sz="half" idx="10"/>
          </p:nvPr>
        </p:nvSpPr>
        <p:spPr>
          <a:ln/>
        </p:spPr>
        <p:txBody>
          <a:bodyPr/>
          <a:lstStyle>
            <a:lvl1pPr>
              <a:defRPr/>
            </a:lvl1pPr>
          </a:lstStyle>
          <a:p>
            <a:pPr>
              <a:defRPr/>
            </a:pPr>
            <a:fld id="{3112A455-2832-4F05-8EF4-C32EC4AA6D0E}" type="datetime1">
              <a:rPr lang="en-US"/>
              <a:pPr>
                <a:defRPr/>
              </a:pPr>
              <a:t>10/2/2023</a:t>
            </a:fld>
            <a:endParaRPr dirty="0"/>
          </a:p>
        </p:txBody>
      </p:sp>
      <p:sp>
        <p:nvSpPr>
          <p:cNvPr id="5" name="Footer Placeholder 4">
            <a:extLst>
              <a:ext uri="{FF2B5EF4-FFF2-40B4-BE49-F238E27FC236}">
                <a16:creationId xmlns:a16="http://schemas.microsoft.com/office/drawing/2014/main" id="{FD69DEFD-2C00-4CCB-AFB8-ED346B351970}"/>
              </a:ext>
            </a:extLst>
          </p:cNvPr>
          <p:cNvSpPr txBox="1">
            <a:spLocks noGrp="1"/>
          </p:cNvSpPr>
          <p:nvPr>
            <p:ph type="ftr" sz="quarter" idx="11"/>
          </p:nvPr>
        </p:nvSpPr>
        <p:spPr>
          <a:ln/>
        </p:spPr>
        <p:txBody>
          <a:bodyPr/>
          <a:lstStyle>
            <a:lvl1pPr>
              <a:defRPr/>
            </a:lvl1pPr>
          </a:lstStyle>
          <a:p>
            <a:pPr>
              <a:defRPr/>
            </a:pPr>
            <a:endParaRPr dirty="0"/>
          </a:p>
        </p:txBody>
      </p:sp>
      <p:sp>
        <p:nvSpPr>
          <p:cNvPr id="6" name="Slide Number Placeholder 5">
            <a:extLst>
              <a:ext uri="{FF2B5EF4-FFF2-40B4-BE49-F238E27FC236}">
                <a16:creationId xmlns:a16="http://schemas.microsoft.com/office/drawing/2014/main" id="{77025B06-3062-48BD-964D-5FDD62D45AA8}"/>
              </a:ext>
            </a:extLst>
          </p:cNvPr>
          <p:cNvSpPr txBox="1">
            <a:spLocks noGrp="1"/>
          </p:cNvSpPr>
          <p:nvPr>
            <p:ph type="sldNum" sz="quarter" idx="12"/>
          </p:nvPr>
        </p:nvSpPr>
        <p:spPr>
          <a:ln/>
        </p:spPr>
        <p:txBody>
          <a:bodyPr/>
          <a:lstStyle>
            <a:lvl1pPr>
              <a:defRPr/>
            </a:lvl1pPr>
          </a:lstStyle>
          <a:p>
            <a:pPr>
              <a:defRPr/>
            </a:pPr>
            <a:fld id="{B98D4C0D-A835-40A8-96CC-4A126A1CDC6F}" type="slidenum">
              <a:rPr/>
              <a:pPr>
                <a:defRPr/>
              </a:pPr>
              <a:t>‹#›</a:t>
            </a:fld>
            <a:endParaRPr dirty="0"/>
          </a:p>
        </p:txBody>
      </p:sp>
    </p:spTree>
    <p:extLst>
      <p:ext uri="{BB962C8B-B14F-4D97-AF65-F5344CB8AC3E}">
        <p14:creationId xmlns:p14="http://schemas.microsoft.com/office/powerpoint/2010/main" val="21230845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56CFB6D-D295-4979-BC72-99D32BDBB9D4}"/>
              </a:ext>
            </a:extLst>
          </p:cNvPr>
          <p:cNvSpPr txBox="1">
            <a:spLocks noGrp="1"/>
          </p:cNvSpPr>
          <p:nvPr>
            <p:ph type="title" orient="vert"/>
          </p:nvPr>
        </p:nvSpPr>
        <p:spPr>
          <a:xfrm>
            <a:off x="6543675" y="365129"/>
            <a:ext cx="1971674" cy="5811834"/>
          </a:xfrm>
        </p:spPr>
        <p:txBody>
          <a:bodyPr vert="eaVert"/>
          <a:lstStyle>
            <a:lvl1pPr>
              <a:defRPr/>
            </a:lvl1pPr>
          </a:lstStyle>
          <a:p>
            <a:pPr lvl="0"/>
            <a:r>
              <a:rPr lang="en-US"/>
              <a:t>Click to edit Master title style</a:t>
            </a:r>
          </a:p>
        </p:txBody>
      </p:sp>
      <p:sp>
        <p:nvSpPr>
          <p:cNvPr id="3" name="Vertical Text Placeholder 2">
            <a:extLst>
              <a:ext uri="{FF2B5EF4-FFF2-40B4-BE49-F238E27FC236}">
                <a16:creationId xmlns:a16="http://schemas.microsoft.com/office/drawing/2014/main" id="{271EBC13-9AB6-42B2-A47F-D2B7CC136E6F}"/>
              </a:ext>
            </a:extLst>
          </p:cNvPr>
          <p:cNvSpPr txBox="1">
            <a:spLocks noGrp="1"/>
          </p:cNvSpPr>
          <p:nvPr>
            <p:ph type="body" orient="vert" idx="1"/>
          </p:nvPr>
        </p:nvSpPr>
        <p:spPr>
          <a:xfrm>
            <a:off x="628650" y="365129"/>
            <a:ext cx="5800725" cy="5811834"/>
          </a:xfrm>
        </p:spPr>
        <p:txBody>
          <a:bodyPr vert="eaVert"/>
          <a:lstStyle>
            <a:lvl1pPr>
              <a:defRPr/>
            </a:lvl1pPr>
            <a:lvl2pPr>
              <a:defRPr/>
            </a:lvl2pPr>
            <a:lvl3pPr>
              <a:defRPr/>
            </a:lvl3pPr>
            <a:lvl4pPr>
              <a:defRPr/>
            </a:lvl4pPr>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BDEC330-27E2-46B1-9827-CD9F9C651B16}"/>
              </a:ext>
            </a:extLst>
          </p:cNvPr>
          <p:cNvSpPr txBox="1">
            <a:spLocks noGrp="1"/>
          </p:cNvSpPr>
          <p:nvPr>
            <p:ph type="dt" sz="half" idx="10"/>
          </p:nvPr>
        </p:nvSpPr>
        <p:spPr>
          <a:ln/>
        </p:spPr>
        <p:txBody>
          <a:bodyPr/>
          <a:lstStyle>
            <a:lvl1pPr>
              <a:defRPr/>
            </a:lvl1pPr>
          </a:lstStyle>
          <a:p>
            <a:pPr>
              <a:defRPr/>
            </a:pPr>
            <a:fld id="{D17AF9D7-699F-41F1-8989-1FE7C6945569}" type="datetime1">
              <a:rPr lang="en-US"/>
              <a:pPr>
                <a:defRPr/>
              </a:pPr>
              <a:t>10/2/2023</a:t>
            </a:fld>
            <a:endParaRPr dirty="0"/>
          </a:p>
        </p:txBody>
      </p:sp>
      <p:sp>
        <p:nvSpPr>
          <p:cNvPr id="5" name="Footer Placeholder 4">
            <a:extLst>
              <a:ext uri="{FF2B5EF4-FFF2-40B4-BE49-F238E27FC236}">
                <a16:creationId xmlns:a16="http://schemas.microsoft.com/office/drawing/2014/main" id="{FD69DEFD-2C00-4CCB-AFB8-ED346B351970}"/>
              </a:ext>
            </a:extLst>
          </p:cNvPr>
          <p:cNvSpPr txBox="1">
            <a:spLocks noGrp="1"/>
          </p:cNvSpPr>
          <p:nvPr>
            <p:ph type="ftr" sz="quarter" idx="11"/>
          </p:nvPr>
        </p:nvSpPr>
        <p:spPr>
          <a:ln/>
        </p:spPr>
        <p:txBody>
          <a:bodyPr/>
          <a:lstStyle>
            <a:lvl1pPr>
              <a:defRPr/>
            </a:lvl1pPr>
          </a:lstStyle>
          <a:p>
            <a:pPr>
              <a:defRPr/>
            </a:pPr>
            <a:endParaRPr dirty="0"/>
          </a:p>
        </p:txBody>
      </p:sp>
      <p:sp>
        <p:nvSpPr>
          <p:cNvPr id="6" name="Slide Number Placeholder 5">
            <a:extLst>
              <a:ext uri="{FF2B5EF4-FFF2-40B4-BE49-F238E27FC236}">
                <a16:creationId xmlns:a16="http://schemas.microsoft.com/office/drawing/2014/main" id="{77025B06-3062-48BD-964D-5FDD62D45AA8}"/>
              </a:ext>
            </a:extLst>
          </p:cNvPr>
          <p:cNvSpPr txBox="1">
            <a:spLocks noGrp="1"/>
          </p:cNvSpPr>
          <p:nvPr>
            <p:ph type="sldNum" sz="quarter" idx="12"/>
          </p:nvPr>
        </p:nvSpPr>
        <p:spPr>
          <a:ln/>
        </p:spPr>
        <p:txBody>
          <a:bodyPr/>
          <a:lstStyle>
            <a:lvl1pPr>
              <a:defRPr/>
            </a:lvl1pPr>
          </a:lstStyle>
          <a:p>
            <a:pPr>
              <a:defRPr/>
            </a:pPr>
            <a:fld id="{C8D1DC11-8A6D-4756-904A-5F7A5F58BBC2}" type="slidenum">
              <a:rPr/>
              <a:pPr>
                <a:defRPr/>
              </a:pPr>
              <a:t>‹#›</a:t>
            </a:fld>
            <a:endParaRPr dirty="0"/>
          </a:p>
        </p:txBody>
      </p:sp>
    </p:spTree>
    <p:extLst>
      <p:ext uri="{BB962C8B-B14F-4D97-AF65-F5344CB8AC3E}">
        <p14:creationId xmlns:p14="http://schemas.microsoft.com/office/powerpoint/2010/main" val="41591221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1_Title Slide">
    <p:bg>
      <p:bgPr>
        <a:solidFill>
          <a:srgbClr val="7FC184"/>
        </a:solidFill>
        <a:effectLst/>
      </p:bgPr>
    </p:bg>
    <p:spTree>
      <p:nvGrpSpPr>
        <p:cNvPr id="1" name=""/>
        <p:cNvGrpSpPr/>
        <p:nvPr/>
      </p:nvGrpSpPr>
      <p:grpSpPr>
        <a:xfrm>
          <a:off x="0" y="0"/>
          <a:ext cx="0" cy="0"/>
          <a:chOff x="0" y="0"/>
          <a:chExt cx="0" cy="0"/>
        </a:xfrm>
      </p:grpSpPr>
      <p:pic>
        <p:nvPicPr>
          <p:cNvPr id="2" name="Picture 1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259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ooter Placeholder 4">
            <a:extLst>
              <a:ext uri="{FF2B5EF4-FFF2-40B4-BE49-F238E27FC236}">
                <a16:creationId xmlns:a16="http://schemas.microsoft.com/office/drawing/2014/main" id="{159F8D7E-4EAB-4EA4-8CD2-39E759D9D98A}"/>
              </a:ext>
            </a:extLst>
          </p:cNvPr>
          <p:cNvSpPr txBox="1">
            <a:spLocks noGrp="1"/>
          </p:cNvSpPr>
          <p:nvPr>
            <p:ph type="ftr" sz="quarter" idx="10"/>
          </p:nvPr>
        </p:nvSpPr>
        <p:spPr/>
        <p:txBody>
          <a:bodyPr/>
          <a:lstStyle>
            <a:lvl1pPr>
              <a:defRPr dirty="0"/>
            </a:lvl1pPr>
          </a:lstStyle>
          <a:p>
            <a:pPr>
              <a:defRPr/>
            </a:pPr>
            <a:endParaRPr dirty="0"/>
          </a:p>
        </p:txBody>
      </p:sp>
      <p:sp>
        <p:nvSpPr>
          <p:cNvPr id="4" name="Slide Number Placeholder 5">
            <a:extLst>
              <a:ext uri="{FF2B5EF4-FFF2-40B4-BE49-F238E27FC236}">
                <a16:creationId xmlns:a16="http://schemas.microsoft.com/office/drawing/2014/main" id="{6A6C658B-A3BB-419D-8C73-010AD3AE97D1}"/>
              </a:ext>
            </a:extLst>
          </p:cNvPr>
          <p:cNvSpPr txBox="1">
            <a:spLocks noGrp="1"/>
          </p:cNvSpPr>
          <p:nvPr>
            <p:ph type="sldNum" sz="quarter" idx="11"/>
          </p:nvPr>
        </p:nvSpPr>
        <p:spPr/>
        <p:txBody>
          <a:bodyPr/>
          <a:lstStyle>
            <a:lvl1pPr>
              <a:defRPr/>
            </a:lvl1pPr>
          </a:lstStyle>
          <a:p>
            <a:pPr>
              <a:defRPr/>
            </a:pPr>
            <a:fld id="{8212AC60-3C3E-4EDA-AC15-3D5C9992291F}" type="slidenum">
              <a:rPr/>
              <a:pPr>
                <a:defRPr/>
              </a:pPr>
              <a:t>‹#›</a:t>
            </a:fld>
            <a:endParaRPr dirty="0"/>
          </a:p>
        </p:txBody>
      </p:sp>
    </p:spTree>
    <p:extLst>
      <p:ext uri="{BB962C8B-B14F-4D97-AF65-F5344CB8AC3E}">
        <p14:creationId xmlns:p14="http://schemas.microsoft.com/office/powerpoint/2010/main" val="26324356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1_Two Content">
    <p:spTree>
      <p:nvGrpSpPr>
        <p:cNvPr id="1" name=""/>
        <p:cNvGrpSpPr/>
        <p:nvPr/>
      </p:nvGrpSpPr>
      <p:grpSpPr>
        <a:xfrm>
          <a:off x="0" y="0"/>
          <a:ext cx="0" cy="0"/>
          <a:chOff x="0" y="0"/>
          <a:chExt cx="0" cy="0"/>
        </a:xfrm>
      </p:grpSpPr>
      <p:pic>
        <p:nvPicPr>
          <p:cNvPr id="2" name="Picture 8"/>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896225" y="5349875"/>
            <a:ext cx="1238250" cy="1512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ooter Placeholder 5">
            <a:extLst>
              <a:ext uri="{FF2B5EF4-FFF2-40B4-BE49-F238E27FC236}">
                <a16:creationId xmlns:a16="http://schemas.microsoft.com/office/drawing/2014/main" id="{E6587015-4307-434D-8B4D-BB7FE2DED83A}"/>
              </a:ext>
            </a:extLst>
          </p:cNvPr>
          <p:cNvSpPr txBox="1">
            <a:spLocks noGrp="1"/>
          </p:cNvSpPr>
          <p:nvPr>
            <p:ph type="ftr" sz="quarter" idx="10"/>
          </p:nvPr>
        </p:nvSpPr>
        <p:spPr/>
        <p:txBody>
          <a:bodyPr/>
          <a:lstStyle>
            <a:lvl1pPr>
              <a:defRPr dirty="0">
                <a:latin typeface="Century Gothic" pitchFamily="34"/>
              </a:defRPr>
            </a:lvl1pPr>
          </a:lstStyle>
          <a:p>
            <a:pPr>
              <a:defRPr/>
            </a:pPr>
            <a:r>
              <a:rPr dirty="0"/>
              <a:t>© Focus Education UK Ltd. </a:t>
            </a:r>
          </a:p>
        </p:txBody>
      </p:sp>
      <p:sp>
        <p:nvSpPr>
          <p:cNvPr id="4" name="Slide Number Placeholder 6">
            <a:extLst>
              <a:ext uri="{FF2B5EF4-FFF2-40B4-BE49-F238E27FC236}">
                <a16:creationId xmlns:a16="http://schemas.microsoft.com/office/drawing/2014/main" id="{24BECD27-CFA7-4081-9BC2-775C3251B713}"/>
              </a:ext>
            </a:extLst>
          </p:cNvPr>
          <p:cNvSpPr txBox="1">
            <a:spLocks noGrp="1"/>
          </p:cNvSpPr>
          <p:nvPr>
            <p:ph type="sldNum" sz="quarter" idx="11"/>
          </p:nvPr>
        </p:nvSpPr>
        <p:spPr/>
        <p:txBody>
          <a:bodyPr/>
          <a:lstStyle>
            <a:lvl1pPr>
              <a:defRPr>
                <a:latin typeface="Century Gothic" pitchFamily="34"/>
              </a:defRPr>
            </a:lvl1pPr>
          </a:lstStyle>
          <a:p>
            <a:pPr>
              <a:defRPr/>
            </a:pPr>
            <a:fld id="{6A00AAFA-506C-499C-A243-6F693D322119}" type="slidenum">
              <a:rPr/>
              <a:pPr>
                <a:defRPr/>
              </a:pPr>
              <a:t>‹#›</a:t>
            </a:fld>
            <a:endParaRPr dirty="0"/>
          </a:p>
        </p:txBody>
      </p:sp>
    </p:spTree>
    <p:extLst>
      <p:ext uri="{BB962C8B-B14F-4D97-AF65-F5344CB8AC3E}">
        <p14:creationId xmlns:p14="http://schemas.microsoft.com/office/powerpoint/2010/main" val="17349248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8F004D-0C83-48CC-87C8-84934B27A9DB}"/>
              </a:ext>
            </a:extLst>
          </p:cNvPr>
          <p:cNvSpPr txBox="1">
            <a:spLocks noGrp="1"/>
          </p:cNvSpPr>
          <p:nvPr>
            <p:ph type="title"/>
          </p:nvPr>
        </p:nvSpPr>
        <p:spPr/>
        <p:txBody>
          <a:bodyPr/>
          <a:lstStyle>
            <a:lvl1pPr>
              <a:defRPr/>
            </a:lvl1pPr>
          </a:lstStyle>
          <a:p>
            <a:pPr lvl="0"/>
            <a:r>
              <a:rPr lang="en-US"/>
              <a:t>Click to edit Master title style</a:t>
            </a:r>
          </a:p>
        </p:txBody>
      </p:sp>
      <p:sp>
        <p:nvSpPr>
          <p:cNvPr id="3" name="Content Placeholder 2">
            <a:extLst>
              <a:ext uri="{FF2B5EF4-FFF2-40B4-BE49-F238E27FC236}">
                <a16:creationId xmlns:a16="http://schemas.microsoft.com/office/drawing/2014/main" id="{84E1134F-63BE-45B2-95FF-ADCB25089432}"/>
              </a:ext>
            </a:extLst>
          </p:cNvPr>
          <p:cNvSpPr txBox="1">
            <a:spLocks noGrp="1"/>
          </p:cNvSpPr>
          <p:nvPr>
            <p:ph idx="1"/>
          </p:nvPr>
        </p:nvSpPr>
        <p:spPr/>
        <p:txBody>
          <a:bodyPr/>
          <a:lstStyle>
            <a:lvl1pPr>
              <a:defRPr/>
            </a:lvl1pPr>
            <a:lvl2pPr>
              <a:defRPr/>
            </a:lvl2pPr>
            <a:lvl3pPr>
              <a:defRPr/>
            </a:lvl3pPr>
            <a:lvl4pPr>
              <a:defRPr/>
            </a:lvl4pPr>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BDEC330-27E2-46B1-9827-CD9F9C651B16}"/>
              </a:ext>
            </a:extLst>
          </p:cNvPr>
          <p:cNvSpPr txBox="1">
            <a:spLocks noGrp="1"/>
          </p:cNvSpPr>
          <p:nvPr>
            <p:ph type="dt" sz="half" idx="10"/>
          </p:nvPr>
        </p:nvSpPr>
        <p:spPr>
          <a:ln/>
        </p:spPr>
        <p:txBody>
          <a:bodyPr/>
          <a:lstStyle>
            <a:lvl1pPr>
              <a:defRPr/>
            </a:lvl1pPr>
          </a:lstStyle>
          <a:p>
            <a:pPr>
              <a:defRPr/>
            </a:pPr>
            <a:fld id="{1851A4E0-37EE-4E8C-BE45-D971818BDDF9}" type="datetime1">
              <a:rPr lang="en-US"/>
              <a:pPr>
                <a:defRPr/>
              </a:pPr>
              <a:t>10/2/2023</a:t>
            </a:fld>
            <a:endParaRPr dirty="0"/>
          </a:p>
        </p:txBody>
      </p:sp>
      <p:sp>
        <p:nvSpPr>
          <p:cNvPr id="6" name="Slide Number Placeholder 5">
            <a:extLst>
              <a:ext uri="{FF2B5EF4-FFF2-40B4-BE49-F238E27FC236}">
                <a16:creationId xmlns:a16="http://schemas.microsoft.com/office/drawing/2014/main" id="{77025B06-3062-48BD-964D-5FDD62D45AA8}"/>
              </a:ext>
            </a:extLst>
          </p:cNvPr>
          <p:cNvSpPr txBox="1">
            <a:spLocks noGrp="1"/>
          </p:cNvSpPr>
          <p:nvPr>
            <p:ph type="sldNum" sz="quarter" idx="12"/>
          </p:nvPr>
        </p:nvSpPr>
        <p:spPr>
          <a:ln/>
        </p:spPr>
        <p:txBody>
          <a:bodyPr/>
          <a:lstStyle>
            <a:lvl1pPr>
              <a:defRPr/>
            </a:lvl1pPr>
          </a:lstStyle>
          <a:p>
            <a:pPr>
              <a:defRPr/>
            </a:pPr>
            <a:fld id="{98E55C1B-E7BC-4E10-B96E-0E53F53B1B53}" type="slidenum">
              <a:rPr/>
              <a:pPr>
                <a:defRPr/>
              </a:pPr>
              <a:t>‹#›</a:t>
            </a:fld>
            <a:endParaRPr dirty="0"/>
          </a:p>
        </p:txBody>
      </p:sp>
      <p:sp>
        <p:nvSpPr>
          <p:cNvPr id="8" name="Footer Placeholder 1"/>
          <p:cNvSpPr txBox="1">
            <a:spLocks/>
          </p:cNvSpPr>
          <p:nvPr userDrawn="1"/>
        </p:nvSpPr>
        <p:spPr>
          <a:xfrm>
            <a:off x="3045426" y="6491993"/>
            <a:ext cx="3086100" cy="365125"/>
          </a:xfrm>
          <a:prstGeom prst="rect">
            <a:avLst/>
          </a:prstGeom>
          <a:noFill/>
          <a:ln>
            <a:noFill/>
          </a:ln>
        </p:spPr>
        <p:txBody>
          <a:bodyPr vert="horz" wrap="square" lIns="91440" tIns="45720" rIns="91440" bIns="45720" anchor="ctr" anchorCtr="1" compatLnSpc="1">
            <a:noAutofit/>
          </a:bodyPr>
          <a:lstStyle>
            <a:defPPr>
              <a:defRPr lang="en-GB"/>
            </a:defPPr>
            <a:lvl1pPr marL="0" marR="0" lvl="0" indent="0" algn="ctr" defTabSz="457200" rtl="0" eaLnBrk="1" fontAlgn="auto" hangingPunct="1">
              <a:lnSpc>
                <a:spcPct val="100000"/>
              </a:lnSpc>
              <a:spcBef>
                <a:spcPts val="0"/>
              </a:spcBef>
              <a:spcAft>
                <a:spcPts val="0"/>
              </a:spcAft>
              <a:buNone/>
              <a:tabLst/>
              <a:defRPr lang="en-GB" sz="1200" b="0" i="0" u="none" strike="noStrike" kern="1200" cap="none" spc="0" baseline="0" dirty="0">
                <a:solidFill>
                  <a:srgbClr val="898989"/>
                </a:solidFill>
                <a:uFillTx/>
                <a:latin typeface="Calibri"/>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a:defRPr/>
            </a:pPr>
            <a:r>
              <a:rPr lang="en-GB" dirty="0"/>
              <a:t>© Focus Education UK Ltd. </a:t>
            </a:r>
          </a:p>
        </p:txBody>
      </p:sp>
      <p:pic>
        <p:nvPicPr>
          <p:cNvPr id="9" name="Picture 8"/>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559114" y="6444512"/>
            <a:ext cx="584886" cy="413488"/>
          </a:xfrm>
          <a:prstGeom prst="rect">
            <a:avLst/>
          </a:prstGeom>
        </p:spPr>
      </p:pic>
    </p:spTree>
    <p:extLst>
      <p:ext uri="{BB962C8B-B14F-4D97-AF65-F5344CB8AC3E}">
        <p14:creationId xmlns:p14="http://schemas.microsoft.com/office/powerpoint/2010/main" val="1011340679"/>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F0E500-D3DA-4A9E-8372-B747EA40246C}"/>
              </a:ext>
            </a:extLst>
          </p:cNvPr>
          <p:cNvSpPr txBox="1">
            <a:spLocks noGrp="1"/>
          </p:cNvSpPr>
          <p:nvPr>
            <p:ph type="title"/>
          </p:nvPr>
        </p:nvSpPr>
        <p:spPr>
          <a:xfrm>
            <a:off x="623885" y="1709735"/>
            <a:ext cx="7886700" cy="2852735"/>
          </a:xfrm>
        </p:spPr>
        <p:txBody>
          <a:bodyPr anchor="b"/>
          <a:lstStyle>
            <a:lvl1pPr>
              <a:defRPr sz="6000"/>
            </a:lvl1pPr>
          </a:lstStyle>
          <a:p>
            <a:pPr lvl="0"/>
            <a:r>
              <a:rPr lang="en-US"/>
              <a:t>Click to edit Master title style</a:t>
            </a:r>
          </a:p>
        </p:txBody>
      </p:sp>
      <p:sp>
        <p:nvSpPr>
          <p:cNvPr id="3" name="Text Placeholder 2">
            <a:extLst>
              <a:ext uri="{FF2B5EF4-FFF2-40B4-BE49-F238E27FC236}">
                <a16:creationId xmlns:a16="http://schemas.microsoft.com/office/drawing/2014/main" id="{D2116F8E-CCFE-4365-B10F-E324522CB0F0}"/>
              </a:ext>
            </a:extLst>
          </p:cNvPr>
          <p:cNvSpPr txBox="1">
            <a:spLocks noGrp="1"/>
          </p:cNvSpPr>
          <p:nvPr>
            <p:ph type="body" idx="1"/>
          </p:nvPr>
        </p:nvSpPr>
        <p:spPr>
          <a:xfrm>
            <a:off x="623885" y="4589465"/>
            <a:ext cx="7886700" cy="1500182"/>
          </a:xfrm>
        </p:spPr>
        <p:txBody>
          <a:bodyPr/>
          <a:lstStyle>
            <a:lvl1pPr marL="0" indent="0">
              <a:buNone/>
              <a:defRPr sz="2400"/>
            </a:lvl1pPr>
          </a:lstStyle>
          <a:p>
            <a:pPr lvl="0"/>
            <a:r>
              <a:rPr lang="en-US"/>
              <a:t>Edit Master text styles</a:t>
            </a:r>
          </a:p>
        </p:txBody>
      </p:sp>
      <p:sp>
        <p:nvSpPr>
          <p:cNvPr id="4" name="Date Placeholder 3">
            <a:extLst>
              <a:ext uri="{FF2B5EF4-FFF2-40B4-BE49-F238E27FC236}">
                <a16:creationId xmlns:a16="http://schemas.microsoft.com/office/drawing/2014/main" id="{DBDEC330-27E2-46B1-9827-CD9F9C651B16}"/>
              </a:ext>
            </a:extLst>
          </p:cNvPr>
          <p:cNvSpPr txBox="1">
            <a:spLocks noGrp="1"/>
          </p:cNvSpPr>
          <p:nvPr>
            <p:ph type="dt" sz="half" idx="10"/>
          </p:nvPr>
        </p:nvSpPr>
        <p:spPr>
          <a:ln/>
        </p:spPr>
        <p:txBody>
          <a:bodyPr/>
          <a:lstStyle>
            <a:lvl1pPr>
              <a:defRPr/>
            </a:lvl1pPr>
          </a:lstStyle>
          <a:p>
            <a:pPr>
              <a:defRPr/>
            </a:pPr>
            <a:fld id="{0AD74FDF-DF6A-4FF0-A0D3-CC6C59604C43}" type="datetime1">
              <a:rPr lang="en-US"/>
              <a:pPr>
                <a:defRPr/>
              </a:pPr>
              <a:t>10/2/2023</a:t>
            </a:fld>
            <a:endParaRPr dirty="0"/>
          </a:p>
        </p:txBody>
      </p:sp>
      <p:sp>
        <p:nvSpPr>
          <p:cNvPr id="5" name="Footer Placeholder 4">
            <a:extLst>
              <a:ext uri="{FF2B5EF4-FFF2-40B4-BE49-F238E27FC236}">
                <a16:creationId xmlns:a16="http://schemas.microsoft.com/office/drawing/2014/main" id="{FD69DEFD-2C00-4CCB-AFB8-ED346B351970}"/>
              </a:ext>
            </a:extLst>
          </p:cNvPr>
          <p:cNvSpPr txBox="1">
            <a:spLocks noGrp="1"/>
          </p:cNvSpPr>
          <p:nvPr>
            <p:ph type="ftr" sz="quarter" idx="11"/>
          </p:nvPr>
        </p:nvSpPr>
        <p:spPr>
          <a:ln/>
        </p:spPr>
        <p:txBody>
          <a:bodyPr/>
          <a:lstStyle>
            <a:lvl1pPr>
              <a:defRPr/>
            </a:lvl1pPr>
          </a:lstStyle>
          <a:p>
            <a:pPr>
              <a:defRPr/>
            </a:pPr>
            <a:endParaRPr dirty="0"/>
          </a:p>
        </p:txBody>
      </p:sp>
      <p:sp>
        <p:nvSpPr>
          <p:cNvPr id="6" name="Slide Number Placeholder 5">
            <a:extLst>
              <a:ext uri="{FF2B5EF4-FFF2-40B4-BE49-F238E27FC236}">
                <a16:creationId xmlns:a16="http://schemas.microsoft.com/office/drawing/2014/main" id="{77025B06-3062-48BD-964D-5FDD62D45AA8}"/>
              </a:ext>
            </a:extLst>
          </p:cNvPr>
          <p:cNvSpPr txBox="1">
            <a:spLocks noGrp="1"/>
          </p:cNvSpPr>
          <p:nvPr>
            <p:ph type="sldNum" sz="quarter" idx="12"/>
          </p:nvPr>
        </p:nvSpPr>
        <p:spPr>
          <a:ln/>
        </p:spPr>
        <p:txBody>
          <a:bodyPr/>
          <a:lstStyle>
            <a:lvl1pPr>
              <a:defRPr/>
            </a:lvl1pPr>
          </a:lstStyle>
          <a:p>
            <a:pPr>
              <a:defRPr/>
            </a:pPr>
            <a:fld id="{2E1AE2E3-1837-40A5-94FE-181728FC2F17}" type="slidenum">
              <a:rPr/>
              <a:pPr>
                <a:defRPr/>
              </a:pPr>
              <a:t>‹#›</a:t>
            </a:fld>
            <a:endParaRPr dirty="0"/>
          </a:p>
        </p:txBody>
      </p:sp>
    </p:spTree>
    <p:extLst>
      <p:ext uri="{BB962C8B-B14F-4D97-AF65-F5344CB8AC3E}">
        <p14:creationId xmlns:p14="http://schemas.microsoft.com/office/powerpoint/2010/main" val="952809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04020F-07CD-4A49-BB82-645DC2635640}"/>
              </a:ext>
            </a:extLst>
          </p:cNvPr>
          <p:cNvSpPr txBox="1">
            <a:spLocks noGrp="1"/>
          </p:cNvSpPr>
          <p:nvPr>
            <p:ph type="title"/>
          </p:nvPr>
        </p:nvSpPr>
        <p:spPr/>
        <p:txBody>
          <a:bodyPr/>
          <a:lstStyle>
            <a:lvl1pPr>
              <a:defRPr/>
            </a:lvl1pPr>
          </a:lstStyle>
          <a:p>
            <a:pPr lvl="0"/>
            <a:r>
              <a:rPr lang="en-US"/>
              <a:t>Click to edit Master title style</a:t>
            </a:r>
          </a:p>
        </p:txBody>
      </p:sp>
      <p:sp>
        <p:nvSpPr>
          <p:cNvPr id="3" name="Content Placeholder 2">
            <a:extLst>
              <a:ext uri="{FF2B5EF4-FFF2-40B4-BE49-F238E27FC236}">
                <a16:creationId xmlns:a16="http://schemas.microsoft.com/office/drawing/2014/main" id="{99EB8441-F455-4E85-87FD-6B6C170DDA62}"/>
              </a:ext>
            </a:extLst>
          </p:cNvPr>
          <p:cNvSpPr txBox="1">
            <a:spLocks noGrp="1"/>
          </p:cNvSpPr>
          <p:nvPr>
            <p:ph idx="1"/>
          </p:nvPr>
        </p:nvSpPr>
        <p:spPr>
          <a:xfrm>
            <a:off x="628650" y="1825627"/>
            <a:ext cx="3886200" cy="4351336"/>
          </a:xfrm>
        </p:spPr>
        <p:txBody>
          <a:bodyPr/>
          <a:lstStyle>
            <a:lvl1pPr>
              <a:defRPr/>
            </a:lvl1pPr>
            <a:lvl2pPr>
              <a:defRPr/>
            </a:lvl2pPr>
            <a:lvl3pPr>
              <a:defRPr/>
            </a:lvl3pPr>
            <a:lvl4pPr>
              <a:defRPr/>
            </a:lvl4pPr>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C1C12C0-58CE-446A-8FA4-9813EF9CEF5A}"/>
              </a:ext>
            </a:extLst>
          </p:cNvPr>
          <p:cNvSpPr txBox="1">
            <a:spLocks noGrp="1"/>
          </p:cNvSpPr>
          <p:nvPr>
            <p:ph idx="2"/>
          </p:nvPr>
        </p:nvSpPr>
        <p:spPr>
          <a:xfrm>
            <a:off x="4629149" y="1825627"/>
            <a:ext cx="3886200" cy="4351336"/>
          </a:xfrm>
        </p:spPr>
        <p:txBody>
          <a:bodyPr/>
          <a:lstStyle>
            <a:lvl1pPr>
              <a:defRPr/>
            </a:lvl1pPr>
            <a:lvl2pPr>
              <a:defRPr/>
            </a:lvl2pPr>
            <a:lvl3pPr>
              <a:defRPr/>
            </a:lvl3pPr>
            <a:lvl4pPr>
              <a:defRPr/>
            </a:lvl4pPr>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DBDEC330-27E2-46B1-9827-CD9F9C651B16}"/>
              </a:ext>
            </a:extLst>
          </p:cNvPr>
          <p:cNvSpPr txBox="1">
            <a:spLocks noGrp="1"/>
          </p:cNvSpPr>
          <p:nvPr>
            <p:ph type="dt" sz="half" idx="10"/>
          </p:nvPr>
        </p:nvSpPr>
        <p:spPr>
          <a:ln/>
        </p:spPr>
        <p:txBody>
          <a:bodyPr/>
          <a:lstStyle>
            <a:lvl1pPr>
              <a:defRPr/>
            </a:lvl1pPr>
          </a:lstStyle>
          <a:p>
            <a:pPr>
              <a:defRPr/>
            </a:pPr>
            <a:fld id="{EC488D3C-C2CE-4564-BCD5-D87F8C1DF728}" type="datetime1">
              <a:rPr lang="en-US"/>
              <a:pPr>
                <a:defRPr/>
              </a:pPr>
              <a:t>10/2/2023</a:t>
            </a:fld>
            <a:endParaRPr dirty="0"/>
          </a:p>
        </p:txBody>
      </p:sp>
      <p:sp>
        <p:nvSpPr>
          <p:cNvPr id="6" name="Footer Placeholder 4">
            <a:extLst>
              <a:ext uri="{FF2B5EF4-FFF2-40B4-BE49-F238E27FC236}">
                <a16:creationId xmlns:a16="http://schemas.microsoft.com/office/drawing/2014/main" id="{FD69DEFD-2C00-4CCB-AFB8-ED346B351970}"/>
              </a:ext>
            </a:extLst>
          </p:cNvPr>
          <p:cNvSpPr txBox="1">
            <a:spLocks noGrp="1"/>
          </p:cNvSpPr>
          <p:nvPr>
            <p:ph type="ftr" sz="quarter" idx="11"/>
          </p:nvPr>
        </p:nvSpPr>
        <p:spPr>
          <a:ln/>
        </p:spPr>
        <p:txBody>
          <a:bodyPr/>
          <a:lstStyle>
            <a:lvl1pPr>
              <a:defRPr/>
            </a:lvl1pPr>
          </a:lstStyle>
          <a:p>
            <a:pPr>
              <a:defRPr/>
            </a:pPr>
            <a:endParaRPr dirty="0"/>
          </a:p>
        </p:txBody>
      </p:sp>
      <p:sp>
        <p:nvSpPr>
          <p:cNvPr id="7" name="Slide Number Placeholder 5">
            <a:extLst>
              <a:ext uri="{FF2B5EF4-FFF2-40B4-BE49-F238E27FC236}">
                <a16:creationId xmlns:a16="http://schemas.microsoft.com/office/drawing/2014/main" id="{77025B06-3062-48BD-964D-5FDD62D45AA8}"/>
              </a:ext>
            </a:extLst>
          </p:cNvPr>
          <p:cNvSpPr txBox="1">
            <a:spLocks noGrp="1"/>
          </p:cNvSpPr>
          <p:nvPr>
            <p:ph type="sldNum" sz="quarter" idx="12"/>
          </p:nvPr>
        </p:nvSpPr>
        <p:spPr>
          <a:ln/>
        </p:spPr>
        <p:txBody>
          <a:bodyPr/>
          <a:lstStyle>
            <a:lvl1pPr>
              <a:defRPr/>
            </a:lvl1pPr>
          </a:lstStyle>
          <a:p>
            <a:pPr>
              <a:defRPr/>
            </a:pPr>
            <a:fld id="{D75DD771-3C36-4AD8-8CC9-1FF3FAD68291}" type="slidenum">
              <a:rPr/>
              <a:pPr>
                <a:defRPr/>
              </a:pPr>
              <a:t>‹#›</a:t>
            </a:fld>
            <a:endParaRPr dirty="0"/>
          </a:p>
        </p:txBody>
      </p:sp>
    </p:spTree>
    <p:extLst>
      <p:ext uri="{BB962C8B-B14F-4D97-AF65-F5344CB8AC3E}">
        <p14:creationId xmlns:p14="http://schemas.microsoft.com/office/powerpoint/2010/main" val="18460571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D497E1-CAD0-4F22-BAB0-4C1CC43FFF70}"/>
              </a:ext>
            </a:extLst>
          </p:cNvPr>
          <p:cNvSpPr txBox="1">
            <a:spLocks noGrp="1"/>
          </p:cNvSpPr>
          <p:nvPr>
            <p:ph type="title"/>
          </p:nvPr>
        </p:nvSpPr>
        <p:spPr>
          <a:xfrm>
            <a:off x="629838" y="365129"/>
            <a:ext cx="7886700" cy="1325559"/>
          </a:xfrm>
        </p:spPr>
        <p:txBody>
          <a:bodyPr/>
          <a:lstStyle>
            <a:lvl1pPr>
              <a:defRPr/>
            </a:lvl1pPr>
          </a:lstStyle>
          <a:p>
            <a:pPr lvl="0"/>
            <a:r>
              <a:rPr lang="en-US"/>
              <a:t>Click to edit Master title style</a:t>
            </a:r>
          </a:p>
        </p:txBody>
      </p:sp>
      <p:sp>
        <p:nvSpPr>
          <p:cNvPr id="3" name="Text Placeholder 2">
            <a:extLst>
              <a:ext uri="{FF2B5EF4-FFF2-40B4-BE49-F238E27FC236}">
                <a16:creationId xmlns:a16="http://schemas.microsoft.com/office/drawing/2014/main" id="{796FCCD4-FA65-4D2A-B3EE-21A26E91258A}"/>
              </a:ext>
            </a:extLst>
          </p:cNvPr>
          <p:cNvSpPr txBox="1">
            <a:spLocks noGrp="1"/>
          </p:cNvSpPr>
          <p:nvPr>
            <p:ph type="body" idx="1"/>
          </p:nvPr>
        </p:nvSpPr>
        <p:spPr>
          <a:xfrm>
            <a:off x="629838" y="1681160"/>
            <a:ext cx="3868341" cy="823910"/>
          </a:xfrm>
        </p:spPr>
        <p:txBody>
          <a:bodyPr anchor="b"/>
          <a:lstStyle>
            <a:lvl1pPr marL="0" indent="0">
              <a:buNone/>
              <a:defRPr sz="2400" b="1"/>
            </a:lvl1pPr>
          </a:lstStyle>
          <a:p>
            <a:pPr lvl="0"/>
            <a:r>
              <a:rPr lang="en-US"/>
              <a:t>Edit Master text styles</a:t>
            </a:r>
          </a:p>
        </p:txBody>
      </p:sp>
      <p:sp>
        <p:nvSpPr>
          <p:cNvPr id="4" name="Content Placeholder 3">
            <a:extLst>
              <a:ext uri="{FF2B5EF4-FFF2-40B4-BE49-F238E27FC236}">
                <a16:creationId xmlns:a16="http://schemas.microsoft.com/office/drawing/2014/main" id="{71813E39-4EA4-4182-A0DD-231D8D7AA926}"/>
              </a:ext>
            </a:extLst>
          </p:cNvPr>
          <p:cNvSpPr txBox="1">
            <a:spLocks noGrp="1"/>
          </p:cNvSpPr>
          <p:nvPr>
            <p:ph idx="2"/>
          </p:nvPr>
        </p:nvSpPr>
        <p:spPr>
          <a:xfrm>
            <a:off x="629838" y="2505071"/>
            <a:ext cx="3868341" cy="3684583"/>
          </a:xfrm>
        </p:spPr>
        <p:txBody>
          <a:bodyPr/>
          <a:lstStyle>
            <a:lvl1pPr>
              <a:defRPr/>
            </a:lvl1pPr>
            <a:lvl2pPr>
              <a:defRPr/>
            </a:lvl2pPr>
            <a:lvl3pPr>
              <a:defRPr/>
            </a:lvl3pPr>
            <a:lvl4pPr>
              <a:defRPr/>
            </a:lvl4pPr>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AC57F19-012C-4F06-A53D-2149B193F8D5}"/>
              </a:ext>
            </a:extLst>
          </p:cNvPr>
          <p:cNvSpPr txBox="1">
            <a:spLocks noGrp="1"/>
          </p:cNvSpPr>
          <p:nvPr>
            <p:ph type="body" idx="3"/>
          </p:nvPr>
        </p:nvSpPr>
        <p:spPr>
          <a:xfrm>
            <a:off x="4629149" y="1681160"/>
            <a:ext cx="3887388" cy="823910"/>
          </a:xfrm>
        </p:spPr>
        <p:txBody>
          <a:bodyPr anchor="b"/>
          <a:lstStyle>
            <a:lvl1pPr marL="0" indent="0">
              <a:buNone/>
              <a:defRPr sz="2400" b="1"/>
            </a:lvl1pPr>
          </a:lstStyle>
          <a:p>
            <a:pPr lvl="0"/>
            <a:r>
              <a:rPr lang="en-US"/>
              <a:t>Edit Master text styles</a:t>
            </a:r>
          </a:p>
        </p:txBody>
      </p:sp>
      <p:sp>
        <p:nvSpPr>
          <p:cNvPr id="6" name="Content Placeholder 5">
            <a:extLst>
              <a:ext uri="{FF2B5EF4-FFF2-40B4-BE49-F238E27FC236}">
                <a16:creationId xmlns:a16="http://schemas.microsoft.com/office/drawing/2014/main" id="{6E6F2492-1F5D-4BE5-9BF9-E2FA434E4983}"/>
              </a:ext>
            </a:extLst>
          </p:cNvPr>
          <p:cNvSpPr txBox="1">
            <a:spLocks noGrp="1"/>
          </p:cNvSpPr>
          <p:nvPr>
            <p:ph idx="4"/>
          </p:nvPr>
        </p:nvSpPr>
        <p:spPr>
          <a:xfrm>
            <a:off x="4629149" y="2505071"/>
            <a:ext cx="3887388" cy="3684583"/>
          </a:xfrm>
        </p:spPr>
        <p:txBody>
          <a:bodyPr/>
          <a:lstStyle>
            <a:lvl1pPr>
              <a:defRPr/>
            </a:lvl1pPr>
            <a:lvl2pPr>
              <a:defRPr/>
            </a:lvl2pPr>
            <a:lvl3pPr>
              <a:defRPr/>
            </a:lvl3pPr>
            <a:lvl4pPr>
              <a:defRPr/>
            </a:lvl4pPr>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DBDEC330-27E2-46B1-9827-CD9F9C651B16}"/>
              </a:ext>
            </a:extLst>
          </p:cNvPr>
          <p:cNvSpPr txBox="1">
            <a:spLocks noGrp="1"/>
          </p:cNvSpPr>
          <p:nvPr>
            <p:ph type="dt" sz="half" idx="10"/>
          </p:nvPr>
        </p:nvSpPr>
        <p:spPr>
          <a:ln/>
        </p:spPr>
        <p:txBody>
          <a:bodyPr/>
          <a:lstStyle>
            <a:lvl1pPr>
              <a:defRPr/>
            </a:lvl1pPr>
          </a:lstStyle>
          <a:p>
            <a:pPr>
              <a:defRPr/>
            </a:pPr>
            <a:fld id="{3D47B94C-197D-42A1-9093-AF6009BA318B}" type="datetime1">
              <a:rPr lang="en-US"/>
              <a:pPr>
                <a:defRPr/>
              </a:pPr>
              <a:t>10/2/2023</a:t>
            </a:fld>
            <a:endParaRPr dirty="0"/>
          </a:p>
        </p:txBody>
      </p:sp>
      <p:sp>
        <p:nvSpPr>
          <p:cNvPr id="8" name="Footer Placeholder 4">
            <a:extLst>
              <a:ext uri="{FF2B5EF4-FFF2-40B4-BE49-F238E27FC236}">
                <a16:creationId xmlns:a16="http://schemas.microsoft.com/office/drawing/2014/main" id="{FD69DEFD-2C00-4CCB-AFB8-ED346B351970}"/>
              </a:ext>
            </a:extLst>
          </p:cNvPr>
          <p:cNvSpPr txBox="1">
            <a:spLocks noGrp="1"/>
          </p:cNvSpPr>
          <p:nvPr>
            <p:ph type="ftr" sz="quarter" idx="11"/>
          </p:nvPr>
        </p:nvSpPr>
        <p:spPr>
          <a:ln/>
        </p:spPr>
        <p:txBody>
          <a:bodyPr/>
          <a:lstStyle>
            <a:lvl1pPr>
              <a:defRPr/>
            </a:lvl1pPr>
          </a:lstStyle>
          <a:p>
            <a:pPr>
              <a:defRPr/>
            </a:pPr>
            <a:endParaRPr dirty="0"/>
          </a:p>
        </p:txBody>
      </p:sp>
      <p:sp>
        <p:nvSpPr>
          <p:cNvPr id="9" name="Slide Number Placeholder 5">
            <a:extLst>
              <a:ext uri="{FF2B5EF4-FFF2-40B4-BE49-F238E27FC236}">
                <a16:creationId xmlns:a16="http://schemas.microsoft.com/office/drawing/2014/main" id="{77025B06-3062-48BD-964D-5FDD62D45AA8}"/>
              </a:ext>
            </a:extLst>
          </p:cNvPr>
          <p:cNvSpPr txBox="1">
            <a:spLocks noGrp="1"/>
          </p:cNvSpPr>
          <p:nvPr>
            <p:ph type="sldNum" sz="quarter" idx="12"/>
          </p:nvPr>
        </p:nvSpPr>
        <p:spPr>
          <a:ln/>
        </p:spPr>
        <p:txBody>
          <a:bodyPr/>
          <a:lstStyle>
            <a:lvl1pPr>
              <a:defRPr/>
            </a:lvl1pPr>
          </a:lstStyle>
          <a:p>
            <a:pPr>
              <a:defRPr/>
            </a:pPr>
            <a:fld id="{397BE5DC-BB5F-4576-A280-C22EF26535A1}" type="slidenum">
              <a:rPr/>
              <a:pPr>
                <a:defRPr/>
              </a:pPr>
              <a:t>‹#›</a:t>
            </a:fld>
            <a:endParaRPr dirty="0"/>
          </a:p>
        </p:txBody>
      </p:sp>
    </p:spTree>
    <p:extLst>
      <p:ext uri="{BB962C8B-B14F-4D97-AF65-F5344CB8AC3E}">
        <p14:creationId xmlns:p14="http://schemas.microsoft.com/office/powerpoint/2010/main" val="27087393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B1F830-5E9A-4BF8-A331-FCDEBD0B0485}"/>
              </a:ext>
            </a:extLst>
          </p:cNvPr>
          <p:cNvSpPr txBox="1">
            <a:spLocks noGrp="1"/>
          </p:cNvSpPr>
          <p:nvPr>
            <p:ph type="title"/>
          </p:nvPr>
        </p:nvSpPr>
        <p:spPr/>
        <p:txBody>
          <a:bodyPr/>
          <a:lstStyle>
            <a:lvl1pPr>
              <a:defRPr/>
            </a:lvl1pPr>
          </a:lstStyle>
          <a:p>
            <a:pPr lvl="0"/>
            <a:r>
              <a:rPr lang="en-US"/>
              <a:t>Click to edit Master title style</a:t>
            </a:r>
          </a:p>
        </p:txBody>
      </p:sp>
      <p:sp>
        <p:nvSpPr>
          <p:cNvPr id="3" name="Date Placeholder 3">
            <a:extLst>
              <a:ext uri="{FF2B5EF4-FFF2-40B4-BE49-F238E27FC236}">
                <a16:creationId xmlns:a16="http://schemas.microsoft.com/office/drawing/2014/main" id="{DBDEC330-27E2-46B1-9827-CD9F9C651B16}"/>
              </a:ext>
            </a:extLst>
          </p:cNvPr>
          <p:cNvSpPr txBox="1">
            <a:spLocks noGrp="1"/>
          </p:cNvSpPr>
          <p:nvPr>
            <p:ph type="dt" sz="half" idx="10"/>
          </p:nvPr>
        </p:nvSpPr>
        <p:spPr>
          <a:ln/>
        </p:spPr>
        <p:txBody>
          <a:bodyPr/>
          <a:lstStyle>
            <a:lvl1pPr>
              <a:defRPr/>
            </a:lvl1pPr>
          </a:lstStyle>
          <a:p>
            <a:pPr>
              <a:defRPr/>
            </a:pPr>
            <a:fld id="{FE480D84-0A77-4850-BFC0-A2AD54AA0C06}" type="datetime1">
              <a:rPr lang="en-US"/>
              <a:pPr>
                <a:defRPr/>
              </a:pPr>
              <a:t>10/2/2023</a:t>
            </a:fld>
            <a:endParaRPr dirty="0"/>
          </a:p>
        </p:txBody>
      </p:sp>
      <p:sp>
        <p:nvSpPr>
          <p:cNvPr id="4" name="Footer Placeholder 4">
            <a:extLst>
              <a:ext uri="{FF2B5EF4-FFF2-40B4-BE49-F238E27FC236}">
                <a16:creationId xmlns:a16="http://schemas.microsoft.com/office/drawing/2014/main" id="{FD69DEFD-2C00-4CCB-AFB8-ED346B351970}"/>
              </a:ext>
            </a:extLst>
          </p:cNvPr>
          <p:cNvSpPr txBox="1">
            <a:spLocks noGrp="1"/>
          </p:cNvSpPr>
          <p:nvPr>
            <p:ph type="ftr" sz="quarter" idx="11"/>
          </p:nvPr>
        </p:nvSpPr>
        <p:spPr>
          <a:ln/>
        </p:spPr>
        <p:txBody>
          <a:bodyPr/>
          <a:lstStyle>
            <a:lvl1pPr>
              <a:defRPr/>
            </a:lvl1pPr>
          </a:lstStyle>
          <a:p>
            <a:pPr>
              <a:defRPr/>
            </a:pPr>
            <a:endParaRPr dirty="0"/>
          </a:p>
        </p:txBody>
      </p:sp>
      <p:sp>
        <p:nvSpPr>
          <p:cNvPr id="5" name="Slide Number Placeholder 5">
            <a:extLst>
              <a:ext uri="{FF2B5EF4-FFF2-40B4-BE49-F238E27FC236}">
                <a16:creationId xmlns:a16="http://schemas.microsoft.com/office/drawing/2014/main" id="{77025B06-3062-48BD-964D-5FDD62D45AA8}"/>
              </a:ext>
            </a:extLst>
          </p:cNvPr>
          <p:cNvSpPr txBox="1">
            <a:spLocks noGrp="1"/>
          </p:cNvSpPr>
          <p:nvPr>
            <p:ph type="sldNum" sz="quarter" idx="12"/>
          </p:nvPr>
        </p:nvSpPr>
        <p:spPr>
          <a:ln/>
        </p:spPr>
        <p:txBody>
          <a:bodyPr/>
          <a:lstStyle>
            <a:lvl1pPr>
              <a:defRPr/>
            </a:lvl1pPr>
          </a:lstStyle>
          <a:p>
            <a:pPr>
              <a:defRPr/>
            </a:pPr>
            <a:fld id="{60894750-1E72-483B-B85E-7EF864735AE2}" type="slidenum">
              <a:rPr/>
              <a:pPr>
                <a:defRPr/>
              </a:pPr>
              <a:t>‹#›</a:t>
            </a:fld>
            <a:endParaRPr dirty="0"/>
          </a:p>
        </p:txBody>
      </p:sp>
    </p:spTree>
    <p:extLst>
      <p:ext uri="{BB962C8B-B14F-4D97-AF65-F5344CB8AC3E}">
        <p14:creationId xmlns:p14="http://schemas.microsoft.com/office/powerpoint/2010/main" val="31769036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DBDEC330-27E2-46B1-9827-CD9F9C651B16}"/>
              </a:ext>
            </a:extLst>
          </p:cNvPr>
          <p:cNvSpPr txBox="1">
            <a:spLocks noGrp="1"/>
          </p:cNvSpPr>
          <p:nvPr>
            <p:ph type="dt" sz="half" idx="10"/>
          </p:nvPr>
        </p:nvSpPr>
        <p:spPr>
          <a:ln/>
        </p:spPr>
        <p:txBody>
          <a:bodyPr/>
          <a:lstStyle>
            <a:lvl1pPr>
              <a:defRPr/>
            </a:lvl1pPr>
          </a:lstStyle>
          <a:p>
            <a:pPr>
              <a:defRPr/>
            </a:pPr>
            <a:fld id="{924109BE-13D4-4C86-9D2E-4D88197D7375}" type="datetime1">
              <a:rPr lang="en-US"/>
              <a:pPr>
                <a:defRPr/>
              </a:pPr>
              <a:t>10/2/2023</a:t>
            </a:fld>
            <a:endParaRPr dirty="0"/>
          </a:p>
        </p:txBody>
      </p:sp>
      <p:sp>
        <p:nvSpPr>
          <p:cNvPr id="3" name="Footer Placeholder 4">
            <a:extLst>
              <a:ext uri="{FF2B5EF4-FFF2-40B4-BE49-F238E27FC236}">
                <a16:creationId xmlns:a16="http://schemas.microsoft.com/office/drawing/2014/main" id="{FD69DEFD-2C00-4CCB-AFB8-ED346B351970}"/>
              </a:ext>
            </a:extLst>
          </p:cNvPr>
          <p:cNvSpPr txBox="1">
            <a:spLocks noGrp="1"/>
          </p:cNvSpPr>
          <p:nvPr>
            <p:ph type="ftr" sz="quarter" idx="11"/>
          </p:nvPr>
        </p:nvSpPr>
        <p:spPr>
          <a:ln/>
        </p:spPr>
        <p:txBody>
          <a:bodyPr/>
          <a:lstStyle>
            <a:lvl1pPr>
              <a:defRPr/>
            </a:lvl1pPr>
          </a:lstStyle>
          <a:p>
            <a:pPr>
              <a:defRPr/>
            </a:pPr>
            <a:endParaRPr dirty="0"/>
          </a:p>
        </p:txBody>
      </p:sp>
      <p:sp>
        <p:nvSpPr>
          <p:cNvPr id="4" name="Slide Number Placeholder 5">
            <a:extLst>
              <a:ext uri="{FF2B5EF4-FFF2-40B4-BE49-F238E27FC236}">
                <a16:creationId xmlns:a16="http://schemas.microsoft.com/office/drawing/2014/main" id="{77025B06-3062-48BD-964D-5FDD62D45AA8}"/>
              </a:ext>
            </a:extLst>
          </p:cNvPr>
          <p:cNvSpPr txBox="1">
            <a:spLocks noGrp="1"/>
          </p:cNvSpPr>
          <p:nvPr>
            <p:ph type="sldNum" sz="quarter" idx="12"/>
          </p:nvPr>
        </p:nvSpPr>
        <p:spPr>
          <a:ln/>
        </p:spPr>
        <p:txBody>
          <a:bodyPr/>
          <a:lstStyle>
            <a:lvl1pPr>
              <a:defRPr/>
            </a:lvl1pPr>
          </a:lstStyle>
          <a:p>
            <a:pPr>
              <a:defRPr/>
            </a:pPr>
            <a:fld id="{D322EED5-EAEE-4043-904F-BB8502EF99A8}" type="slidenum">
              <a:rPr/>
              <a:pPr>
                <a:defRPr/>
              </a:pPr>
              <a:t>‹#›</a:t>
            </a:fld>
            <a:endParaRPr dirty="0"/>
          </a:p>
        </p:txBody>
      </p:sp>
    </p:spTree>
    <p:extLst>
      <p:ext uri="{BB962C8B-B14F-4D97-AF65-F5344CB8AC3E}">
        <p14:creationId xmlns:p14="http://schemas.microsoft.com/office/powerpoint/2010/main" val="16074408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92E804-DB8E-49DF-A4B0-A4F5135184A5}"/>
              </a:ext>
            </a:extLst>
          </p:cNvPr>
          <p:cNvSpPr txBox="1">
            <a:spLocks noGrp="1"/>
          </p:cNvSpPr>
          <p:nvPr>
            <p:ph type="title"/>
          </p:nvPr>
        </p:nvSpPr>
        <p:spPr>
          <a:xfrm>
            <a:off x="629838" y="457200"/>
            <a:ext cx="2949177" cy="1600200"/>
          </a:xfrm>
        </p:spPr>
        <p:txBody>
          <a:bodyPr anchor="b"/>
          <a:lstStyle>
            <a:lvl1pPr>
              <a:defRPr sz="3200"/>
            </a:lvl1pPr>
          </a:lstStyle>
          <a:p>
            <a:pPr lvl="0"/>
            <a:r>
              <a:rPr lang="en-US"/>
              <a:t>Click to edit Master title style</a:t>
            </a:r>
          </a:p>
        </p:txBody>
      </p:sp>
      <p:sp>
        <p:nvSpPr>
          <p:cNvPr id="3" name="Content Placeholder 2">
            <a:extLst>
              <a:ext uri="{FF2B5EF4-FFF2-40B4-BE49-F238E27FC236}">
                <a16:creationId xmlns:a16="http://schemas.microsoft.com/office/drawing/2014/main" id="{7264A997-2F63-475F-8249-A4CEEB5A54D6}"/>
              </a:ext>
            </a:extLst>
          </p:cNvPr>
          <p:cNvSpPr txBox="1">
            <a:spLocks noGrp="1"/>
          </p:cNvSpPr>
          <p:nvPr>
            <p:ph idx="1"/>
          </p:nvPr>
        </p:nvSpPr>
        <p:spPr>
          <a:xfrm>
            <a:off x="3887388" y="987423"/>
            <a:ext cx="4629149" cy="4873623"/>
          </a:xfrm>
        </p:spPr>
        <p:txBody>
          <a:bodyPr/>
          <a:lstStyle>
            <a:lvl1pPr>
              <a:defRPr sz="3200"/>
            </a:lvl1pPr>
            <a:lvl2pPr>
              <a:defRPr sz="2800"/>
            </a:lvl2pPr>
            <a:lvl3pPr>
              <a:defRPr sz="2400"/>
            </a:lvl3pPr>
            <a:lvl4pPr>
              <a:defRPr sz="2000"/>
            </a:lvl4pPr>
            <a:lvl5pPr>
              <a:defRPr sz="20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7F98B6E-B092-4254-A438-889FAC9CFE11}"/>
              </a:ext>
            </a:extLst>
          </p:cNvPr>
          <p:cNvSpPr txBox="1">
            <a:spLocks noGrp="1"/>
          </p:cNvSpPr>
          <p:nvPr>
            <p:ph type="body" idx="2"/>
          </p:nvPr>
        </p:nvSpPr>
        <p:spPr>
          <a:xfrm>
            <a:off x="629838" y="2057400"/>
            <a:ext cx="2949177" cy="3811584"/>
          </a:xfrm>
        </p:spPr>
        <p:txBody>
          <a:bodyPr/>
          <a:lstStyle>
            <a:lvl1pPr marL="0" indent="0">
              <a:buNone/>
              <a:defRPr sz="1600"/>
            </a:lvl1pPr>
          </a:lstStyle>
          <a:p>
            <a:pPr lvl="0"/>
            <a:r>
              <a:rPr lang="en-US"/>
              <a:t>Edit Master text styles</a:t>
            </a:r>
          </a:p>
        </p:txBody>
      </p:sp>
      <p:sp>
        <p:nvSpPr>
          <p:cNvPr id="5" name="Date Placeholder 3">
            <a:extLst>
              <a:ext uri="{FF2B5EF4-FFF2-40B4-BE49-F238E27FC236}">
                <a16:creationId xmlns:a16="http://schemas.microsoft.com/office/drawing/2014/main" id="{DBDEC330-27E2-46B1-9827-CD9F9C651B16}"/>
              </a:ext>
            </a:extLst>
          </p:cNvPr>
          <p:cNvSpPr txBox="1">
            <a:spLocks noGrp="1"/>
          </p:cNvSpPr>
          <p:nvPr>
            <p:ph type="dt" sz="half" idx="10"/>
          </p:nvPr>
        </p:nvSpPr>
        <p:spPr>
          <a:ln/>
        </p:spPr>
        <p:txBody>
          <a:bodyPr/>
          <a:lstStyle>
            <a:lvl1pPr>
              <a:defRPr/>
            </a:lvl1pPr>
          </a:lstStyle>
          <a:p>
            <a:pPr>
              <a:defRPr/>
            </a:pPr>
            <a:fld id="{87ADF6CF-0AF1-413F-9609-49D0099D3AD5}" type="datetime1">
              <a:rPr lang="en-US"/>
              <a:pPr>
                <a:defRPr/>
              </a:pPr>
              <a:t>10/2/2023</a:t>
            </a:fld>
            <a:endParaRPr dirty="0"/>
          </a:p>
        </p:txBody>
      </p:sp>
      <p:sp>
        <p:nvSpPr>
          <p:cNvPr id="6" name="Footer Placeholder 4">
            <a:extLst>
              <a:ext uri="{FF2B5EF4-FFF2-40B4-BE49-F238E27FC236}">
                <a16:creationId xmlns:a16="http://schemas.microsoft.com/office/drawing/2014/main" id="{FD69DEFD-2C00-4CCB-AFB8-ED346B351970}"/>
              </a:ext>
            </a:extLst>
          </p:cNvPr>
          <p:cNvSpPr txBox="1">
            <a:spLocks noGrp="1"/>
          </p:cNvSpPr>
          <p:nvPr>
            <p:ph type="ftr" sz="quarter" idx="11"/>
          </p:nvPr>
        </p:nvSpPr>
        <p:spPr>
          <a:ln/>
        </p:spPr>
        <p:txBody>
          <a:bodyPr/>
          <a:lstStyle>
            <a:lvl1pPr>
              <a:defRPr/>
            </a:lvl1pPr>
          </a:lstStyle>
          <a:p>
            <a:pPr>
              <a:defRPr/>
            </a:pPr>
            <a:endParaRPr dirty="0"/>
          </a:p>
        </p:txBody>
      </p:sp>
      <p:sp>
        <p:nvSpPr>
          <p:cNvPr id="7" name="Slide Number Placeholder 5">
            <a:extLst>
              <a:ext uri="{FF2B5EF4-FFF2-40B4-BE49-F238E27FC236}">
                <a16:creationId xmlns:a16="http://schemas.microsoft.com/office/drawing/2014/main" id="{77025B06-3062-48BD-964D-5FDD62D45AA8}"/>
              </a:ext>
            </a:extLst>
          </p:cNvPr>
          <p:cNvSpPr txBox="1">
            <a:spLocks noGrp="1"/>
          </p:cNvSpPr>
          <p:nvPr>
            <p:ph type="sldNum" sz="quarter" idx="12"/>
          </p:nvPr>
        </p:nvSpPr>
        <p:spPr>
          <a:ln/>
        </p:spPr>
        <p:txBody>
          <a:bodyPr/>
          <a:lstStyle>
            <a:lvl1pPr>
              <a:defRPr/>
            </a:lvl1pPr>
          </a:lstStyle>
          <a:p>
            <a:pPr>
              <a:defRPr/>
            </a:pPr>
            <a:fld id="{07D80D2C-AC70-457B-AA19-30EF97D5FDB8}" type="slidenum">
              <a:rPr/>
              <a:pPr>
                <a:defRPr/>
              </a:pPr>
              <a:t>‹#›</a:t>
            </a:fld>
            <a:endParaRPr dirty="0"/>
          </a:p>
        </p:txBody>
      </p:sp>
    </p:spTree>
    <p:extLst>
      <p:ext uri="{BB962C8B-B14F-4D97-AF65-F5344CB8AC3E}">
        <p14:creationId xmlns:p14="http://schemas.microsoft.com/office/powerpoint/2010/main" val="25581967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8A19A7-5196-4ECC-B23A-08CF5474FEC1}"/>
              </a:ext>
            </a:extLst>
          </p:cNvPr>
          <p:cNvSpPr txBox="1">
            <a:spLocks noGrp="1"/>
          </p:cNvSpPr>
          <p:nvPr>
            <p:ph type="title"/>
          </p:nvPr>
        </p:nvSpPr>
        <p:spPr>
          <a:xfrm>
            <a:off x="629838" y="457200"/>
            <a:ext cx="2949177" cy="1600200"/>
          </a:xfrm>
        </p:spPr>
        <p:txBody>
          <a:bodyPr anchor="b"/>
          <a:lstStyle>
            <a:lvl1pPr>
              <a:defRPr sz="3200"/>
            </a:lvl1pPr>
          </a:lstStyle>
          <a:p>
            <a:pPr lvl="0"/>
            <a:r>
              <a:rPr lang="en-US"/>
              <a:t>Click to edit Master title style</a:t>
            </a:r>
          </a:p>
        </p:txBody>
      </p:sp>
      <p:sp>
        <p:nvSpPr>
          <p:cNvPr id="3" name="Picture Placeholder 2">
            <a:extLst>
              <a:ext uri="{FF2B5EF4-FFF2-40B4-BE49-F238E27FC236}">
                <a16:creationId xmlns:a16="http://schemas.microsoft.com/office/drawing/2014/main" id="{3214ADBE-5C65-497B-AF1D-9CE0E59F4757}"/>
              </a:ext>
            </a:extLst>
          </p:cNvPr>
          <p:cNvSpPr txBox="1">
            <a:spLocks noGrp="1"/>
          </p:cNvSpPr>
          <p:nvPr>
            <p:ph type="pic" idx="1"/>
          </p:nvPr>
        </p:nvSpPr>
        <p:spPr>
          <a:xfrm>
            <a:off x="3887388" y="987423"/>
            <a:ext cx="4629149" cy="4873623"/>
          </a:xfrm>
        </p:spPr>
        <p:txBody>
          <a:bodyPr>
            <a:normAutofit/>
          </a:bodyPr>
          <a:lstStyle>
            <a:lvl1pPr marL="0" indent="0">
              <a:buNone/>
              <a:defRPr sz="3200"/>
            </a:lvl1pPr>
          </a:lstStyle>
          <a:p>
            <a:pPr lvl="0"/>
            <a:r>
              <a:rPr lang="en-US" noProof="0" dirty="0"/>
              <a:t>Click icon to add picture</a:t>
            </a:r>
          </a:p>
        </p:txBody>
      </p:sp>
      <p:sp>
        <p:nvSpPr>
          <p:cNvPr id="4" name="Text Placeholder 3">
            <a:extLst>
              <a:ext uri="{FF2B5EF4-FFF2-40B4-BE49-F238E27FC236}">
                <a16:creationId xmlns:a16="http://schemas.microsoft.com/office/drawing/2014/main" id="{C5FE2982-8307-4ED6-BACA-AD4891D515CB}"/>
              </a:ext>
            </a:extLst>
          </p:cNvPr>
          <p:cNvSpPr txBox="1">
            <a:spLocks noGrp="1"/>
          </p:cNvSpPr>
          <p:nvPr>
            <p:ph type="body" idx="2"/>
          </p:nvPr>
        </p:nvSpPr>
        <p:spPr>
          <a:xfrm>
            <a:off x="629838" y="2057400"/>
            <a:ext cx="2949177" cy="3811584"/>
          </a:xfrm>
        </p:spPr>
        <p:txBody>
          <a:bodyPr/>
          <a:lstStyle>
            <a:lvl1pPr marL="0" indent="0">
              <a:buNone/>
              <a:defRPr sz="1600"/>
            </a:lvl1pPr>
          </a:lstStyle>
          <a:p>
            <a:pPr lvl="0"/>
            <a:r>
              <a:rPr lang="en-US"/>
              <a:t>Edit Master text styles</a:t>
            </a:r>
          </a:p>
        </p:txBody>
      </p:sp>
      <p:sp>
        <p:nvSpPr>
          <p:cNvPr id="5" name="Date Placeholder 3">
            <a:extLst>
              <a:ext uri="{FF2B5EF4-FFF2-40B4-BE49-F238E27FC236}">
                <a16:creationId xmlns:a16="http://schemas.microsoft.com/office/drawing/2014/main" id="{DBDEC330-27E2-46B1-9827-CD9F9C651B16}"/>
              </a:ext>
            </a:extLst>
          </p:cNvPr>
          <p:cNvSpPr txBox="1">
            <a:spLocks noGrp="1"/>
          </p:cNvSpPr>
          <p:nvPr>
            <p:ph type="dt" sz="half" idx="10"/>
          </p:nvPr>
        </p:nvSpPr>
        <p:spPr>
          <a:ln/>
        </p:spPr>
        <p:txBody>
          <a:bodyPr/>
          <a:lstStyle>
            <a:lvl1pPr>
              <a:defRPr/>
            </a:lvl1pPr>
          </a:lstStyle>
          <a:p>
            <a:pPr>
              <a:defRPr/>
            </a:pPr>
            <a:fld id="{3D4654C4-1861-426B-B44D-B9EE61F20820}" type="datetime1">
              <a:rPr lang="en-US"/>
              <a:pPr>
                <a:defRPr/>
              </a:pPr>
              <a:t>10/2/2023</a:t>
            </a:fld>
            <a:endParaRPr dirty="0"/>
          </a:p>
        </p:txBody>
      </p:sp>
      <p:sp>
        <p:nvSpPr>
          <p:cNvPr id="6" name="Footer Placeholder 4">
            <a:extLst>
              <a:ext uri="{FF2B5EF4-FFF2-40B4-BE49-F238E27FC236}">
                <a16:creationId xmlns:a16="http://schemas.microsoft.com/office/drawing/2014/main" id="{FD69DEFD-2C00-4CCB-AFB8-ED346B351970}"/>
              </a:ext>
            </a:extLst>
          </p:cNvPr>
          <p:cNvSpPr txBox="1">
            <a:spLocks noGrp="1"/>
          </p:cNvSpPr>
          <p:nvPr>
            <p:ph type="ftr" sz="quarter" idx="11"/>
          </p:nvPr>
        </p:nvSpPr>
        <p:spPr>
          <a:ln/>
        </p:spPr>
        <p:txBody>
          <a:bodyPr/>
          <a:lstStyle>
            <a:lvl1pPr>
              <a:defRPr/>
            </a:lvl1pPr>
          </a:lstStyle>
          <a:p>
            <a:pPr>
              <a:defRPr/>
            </a:pPr>
            <a:endParaRPr dirty="0"/>
          </a:p>
        </p:txBody>
      </p:sp>
      <p:sp>
        <p:nvSpPr>
          <p:cNvPr id="7" name="Slide Number Placeholder 5">
            <a:extLst>
              <a:ext uri="{FF2B5EF4-FFF2-40B4-BE49-F238E27FC236}">
                <a16:creationId xmlns:a16="http://schemas.microsoft.com/office/drawing/2014/main" id="{77025B06-3062-48BD-964D-5FDD62D45AA8}"/>
              </a:ext>
            </a:extLst>
          </p:cNvPr>
          <p:cNvSpPr txBox="1">
            <a:spLocks noGrp="1"/>
          </p:cNvSpPr>
          <p:nvPr>
            <p:ph type="sldNum" sz="quarter" idx="12"/>
          </p:nvPr>
        </p:nvSpPr>
        <p:spPr>
          <a:ln/>
        </p:spPr>
        <p:txBody>
          <a:bodyPr/>
          <a:lstStyle>
            <a:lvl1pPr>
              <a:defRPr/>
            </a:lvl1pPr>
          </a:lstStyle>
          <a:p>
            <a:pPr>
              <a:defRPr/>
            </a:pPr>
            <a:fld id="{F8A94EE3-D8F1-45B6-988E-FC734E1E0670}" type="slidenum">
              <a:rPr/>
              <a:pPr>
                <a:defRPr/>
              </a:pPr>
              <a:t>‹#›</a:t>
            </a:fld>
            <a:endParaRPr dirty="0"/>
          </a:p>
        </p:txBody>
      </p:sp>
    </p:spTree>
    <p:extLst>
      <p:ext uri="{BB962C8B-B14F-4D97-AF65-F5344CB8AC3E}">
        <p14:creationId xmlns:p14="http://schemas.microsoft.com/office/powerpoint/2010/main" val="26350218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Title Placeholder 1"/>
          <p:cNvSpPr txBox="1">
            <a:spLocks noGrp="1" noChangeArrowheads="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1027" name="Text Placeholder 2"/>
          <p:cNvSpPr txBox="1">
            <a:spLocks noGrp="1" noChangeArrowheads="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4" name="Date Placeholder 3">
            <a:extLst>
              <a:ext uri="{FF2B5EF4-FFF2-40B4-BE49-F238E27FC236}">
                <a16:creationId xmlns:a16="http://schemas.microsoft.com/office/drawing/2014/main" id="{DBDEC330-27E2-46B1-9827-CD9F9C651B16}"/>
              </a:ext>
            </a:extLst>
          </p:cNvPr>
          <p:cNvSpPr txBox="1">
            <a:spLocks noGrp="1"/>
          </p:cNvSpPr>
          <p:nvPr>
            <p:ph type="dt" sz="half" idx="2"/>
          </p:nvPr>
        </p:nvSpPr>
        <p:spPr>
          <a:xfrm>
            <a:off x="628650" y="6356350"/>
            <a:ext cx="2057400" cy="365125"/>
          </a:xfrm>
          <a:prstGeom prst="rect">
            <a:avLst/>
          </a:prstGeom>
          <a:noFill/>
          <a:ln>
            <a:noFill/>
          </a:ln>
        </p:spPr>
        <p:txBody>
          <a:bodyPr vert="horz" wrap="square" lIns="91440" tIns="45720" rIns="91440" bIns="45720" anchor="ctr" anchorCtr="0" compatLnSpc="1">
            <a:noAutofit/>
          </a:bodyPr>
          <a:lstStyle>
            <a:lvl1pPr marL="0" marR="0" lvl="0" indent="0" algn="l" defTabSz="457200" rtl="0" eaLnBrk="1" fontAlgn="auto" hangingPunct="1">
              <a:lnSpc>
                <a:spcPct val="100000"/>
              </a:lnSpc>
              <a:spcBef>
                <a:spcPts val="0"/>
              </a:spcBef>
              <a:spcAft>
                <a:spcPts val="0"/>
              </a:spcAft>
              <a:buNone/>
              <a:tabLst/>
              <a:defRPr lang="en-GB" sz="1200" b="0" i="0" u="none" strike="noStrike" kern="1200" cap="none" spc="0" baseline="0">
                <a:solidFill>
                  <a:srgbClr val="898989"/>
                </a:solidFill>
                <a:uFillTx/>
                <a:latin typeface="Calibri"/>
              </a:defRPr>
            </a:lvl1pPr>
          </a:lstStyle>
          <a:p>
            <a:pPr>
              <a:defRPr/>
            </a:pPr>
            <a:fld id="{DBF6B4FE-C7F2-4994-BB12-BB4D517A2EB5}" type="datetime1">
              <a:rPr lang="en-US"/>
              <a:pPr>
                <a:defRPr/>
              </a:pPr>
              <a:t>10/2/2023</a:t>
            </a:fld>
            <a:endParaRPr dirty="0"/>
          </a:p>
        </p:txBody>
      </p:sp>
      <p:sp>
        <p:nvSpPr>
          <p:cNvPr id="5" name="Footer Placeholder 4">
            <a:extLst>
              <a:ext uri="{FF2B5EF4-FFF2-40B4-BE49-F238E27FC236}">
                <a16:creationId xmlns:a16="http://schemas.microsoft.com/office/drawing/2014/main" id="{FD69DEFD-2C00-4CCB-AFB8-ED346B351970}"/>
              </a:ext>
            </a:extLst>
          </p:cNvPr>
          <p:cNvSpPr txBox="1">
            <a:spLocks noGrp="1"/>
          </p:cNvSpPr>
          <p:nvPr>
            <p:ph type="ftr" sz="quarter" idx="3"/>
          </p:nvPr>
        </p:nvSpPr>
        <p:spPr>
          <a:xfrm>
            <a:off x="3028950" y="6356350"/>
            <a:ext cx="3086100" cy="365125"/>
          </a:xfrm>
          <a:prstGeom prst="rect">
            <a:avLst/>
          </a:prstGeom>
          <a:noFill/>
          <a:ln>
            <a:noFill/>
          </a:ln>
        </p:spPr>
        <p:txBody>
          <a:bodyPr vert="horz" wrap="square" lIns="91440" tIns="45720" rIns="91440" bIns="45720" anchor="ctr" anchorCtr="1" compatLnSpc="1">
            <a:noAutofit/>
          </a:bodyPr>
          <a:lstStyle>
            <a:lvl1pPr marL="0" marR="0" lvl="0" indent="0" algn="ctr" defTabSz="457200" rtl="0" eaLnBrk="1" fontAlgn="auto" hangingPunct="1">
              <a:lnSpc>
                <a:spcPct val="100000"/>
              </a:lnSpc>
              <a:spcBef>
                <a:spcPts val="0"/>
              </a:spcBef>
              <a:spcAft>
                <a:spcPts val="0"/>
              </a:spcAft>
              <a:buNone/>
              <a:tabLst/>
              <a:defRPr lang="en-GB" sz="1200" b="0" i="0" u="none" strike="noStrike" kern="1200" cap="none" spc="0" baseline="0" dirty="0">
                <a:solidFill>
                  <a:srgbClr val="898989"/>
                </a:solidFill>
                <a:uFillTx/>
                <a:latin typeface="Calibri"/>
              </a:defRPr>
            </a:lvl1pPr>
          </a:lstStyle>
          <a:p>
            <a:pPr>
              <a:defRPr/>
            </a:pPr>
            <a:endParaRPr dirty="0"/>
          </a:p>
        </p:txBody>
      </p:sp>
      <p:sp>
        <p:nvSpPr>
          <p:cNvPr id="6" name="Slide Number Placeholder 5">
            <a:extLst>
              <a:ext uri="{FF2B5EF4-FFF2-40B4-BE49-F238E27FC236}">
                <a16:creationId xmlns:a16="http://schemas.microsoft.com/office/drawing/2014/main" id="{77025B06-3062-48BD-964D-5FDD62D45AA8}"/>
              </a:ext>
            </a:extLst>
          </p:cNvPr>
          <p:cNvSpPr txBox="1">
            <a:spLocks noGrp="1"/>
          </p:cNvSpPr>
          <p:nvPr>
            <p:ph type="sldNum" sz="quarter" idx="4"/>
          </p:nvPr>
        </p:nvSpPr>
        <p:spPr>
          <a:xfrm>
            <a:off x="6457950" y="6356350"/>
            <a:ext cx="2057400" cy="365125"/>
          </a:xfrm>
          <a:prstGeom prst="rect">
            <a:avLst/>
          </a:prstGeom>
          <a:noFill/>
          <a:ln>
            <a:noFill/>
          </a:ln>
        </p:spPr>
        <p:txBody>
          <a:bodyPr vert="horz" wrap="square" lIns="91440" tIns="45720" rIns="91440" bIns="45720" anchor="ctr" anchorCtr="0" compatLnSpc="1">
            <a:noAutofit/>
          </a:bodyPr>
          <a:lstStyle>
            <a:lvl1pPr marL="0" marR="0" lvl="0" indent="0" algn="r" defTabSz="457200" rtl="0" eaLnBrk="1" fontAlgn="auto" hangingPunct="1">
              <a:lnSpc>
                <a:spcPct val="100000"/>
              </a:lnSpc>
              <a:spcBef>
                <a:spcPts val="0"/>
              </a:spcBef>
              <a:spcAft>
                <a:spcPts val="0"/>
              </a:spcAft>
              <a:buNone/>
              <a:tabLst/>
              <a:defRPr lang="en-GB" sz="1200" b="0" i="0" u="none" strike="noStrike" kern="1200" cap="none" spc="0" baseline="0">
                <a:solidFill>
                  <a:srgbClr val="898989"/>
                </a:solidFill>
                <a:uFillTx/>
                <a:latin typeface="Calibri"/>
              </a:defRPr>
            </a:lvl1pPr>
          </a:lstStyle>
          <a:p>
            <a:pPr>
              <a:defRPr/>
            </a:pPr>
            <a:fld id="{B7C61D16-7583-49FC-AC4F-CB1111FE15BC}" type="slidenum">
              <a:rPr/>
              <a:pPr>
                <a:defRPr/>
              </a:pPr>
              <a:t>‹#›</a:t>
            </a:fld>
            <a:endParaRPr dirty="0"/>
          </a:p>
        </p:txBody>
      </p:sp>
    </p:spTree>
  </p:cSld>
  <p:clrMap bg1="lt1" tx1="dk1" bg2="lt2" tx2="dk2" accent1="accent1" accent2="accent2" accent3="accent3" accent4="accent4" accent5="accent5" accent6="accent6" hlink="hlink" folHlink="folHlink"/>
  <p:sldLayoutIdLst>
    <p:sldLayoutId id="2147484039" r:id="rId1"/>
    <p:sldLayoutId id="2147484040" r:id="rId2"/>
    <p:sldLayoutId id="2147484041" r:id="rId3"/>
    <p:sldLayoutId id="2147484042" r:id="rId4"/>
    <p:sldLayoutId id="2147484043" r:id="rId5"/>
    <p:sldLayoutId id="2147484044" r:id="rId6"/>
    <p:sldLayoutId id="2147484045" r:id="rId7"/>
    <p:sldLayoutId id="2147484046" r:id="rId8"/>
    <p:sldLayoutId id="2147484047" r:id="rId9"/>
    <p:sldLayoutId id="2147484048" r:id="rId10"/>
    <p:sldLayoutId id="2147484049" r:id="rId11"/>
    <p:sldLayoutId id="2147484050" r:id="rId12"/>
    <p:sldLayoutId id="2147484051" r:id="rId13"/>
  </p:sldLayoutIdLst>
  <p:transition spd="slow"/>
  <p:txStyles>
    <p:titleStyle>
      <a:lvl1pPr algn="l" rtl="0" eaLnBrk="0" fontAlgn="base" hangingPunct="0">
        <a:lnSpc>
          <a:spcPct val="90000"/>
        </a:lnSpc>
        <a:spcBef>
          <a:spcPct val="0"/>
        </a:spcBef>
        <a:spcAft>
          <a:spcPct val="0"/>
        </a:spcAft>
        <a:defRPr lang="en-US" sz="4400" kern="1200">
          <a:solidFill>
            <a:srgbClr val="000000"/>
          </a:solidFill>
          <a:latin typeface="Calibri Light"/>
        </a:defRPr>
      </a:lvl1pPr>
      <a:lvl2pPr algn="l" rtl="0" eaLnBrk="0" fontAlgn="base" hangingPunct="0">
        <a:lnSpc>
          <a:spcPct val="90000"/>
        </a:lnSpc>
        <a:spcBef>
          <a:spcPct val="0"/>
        </a:spcBef>
        <a:spcAft>
          <a:spcPct val="0"/>
        </a:spcAft>
        <a:defRPr sz="4400">
          <a:solidFill>
            <a:srgbClr val="000000"/>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rgbClr val="000000"/>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rgbClr val="000000"/>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rgbClr val="000000"/>
          </a:solidFill>
          <a:latin typeface="Calibri Light" panose="020F0302020204030204" pitchFamily="34" charset="0"/>
        </a:defRPr>
      </a:lvl5pPr>
      <a:lvl6pPr marL="457200" algn="l" rtl="0" eaLnBrk="1" fontAlgn="base" hangingPunct="1">
        <a:lnSpc>
          <a:spcPct val="90000"/>
        </a:lnSpc>
        <a:spcBef>
          <a:spcPct val="0"/>
        </a:spcBef>
        <a:spcAft>
          <a:spcPct val="0"/>
        </a:spcAft>
        <a:defRPr sz="4400">
          <a:solidFill>
            <a:srgbClr val="000000"/>
          </a:solidFill>
          <a:latin typeface="Calibri Light" panose="020F0302020204030204" pitchFamily="34" charset="0"/>
        </a:defRPr>
      </a:lvl6pPr>
      <a:lvl7pPr marL="914400" algn="l" rtl="0" eaLnBrk="1" fontAlgn="base" hangingPunct="1">
        <a:lnSpc>
          <a:spcPct val="90000"/>
        </a:lnSpc>
        <a:spcBef>
          <a:spcPct val="0"/>
        </a:spcBef>
        <a:spcAft>
          <a:spcPct val="0"/>
        </a:spcAft>
        <a:defRPr sz="4400">
          <a:solidFill>
            <a:srgbClr val="000000"/>
          </a:solidFill>
          <a:latin typeface="Calibri Light" panose="020F0302020204030204" pitchFamily="34" charset="0"/>
        </a:defRPr>
      </a:lvl7pPr>
      <a:lvl8pPr marL="1371600" algn="l" rtl="0" eaLnBrk="1" fontAlgn="base" hangingPunct="1">
        <a:lnSpc>
          <a:spcPct val="90000"/>
        </a:lnSpc>
        <a:spcBef>
          <a:spcPct val="0"/>
        </a:spcBef>
        <a:spcAft>
          <a:spcPct val="0"/>
        </a:spcAft>
        <a:defRPr sz="4400">
          <a:solidFill>
            <a:srgbClr val="000000"/>
          </a:solidFill>
          <a:latin typeface="Calibri Light" panose="020F0302020204030204" pitchFamily="34" charset="0"/>
        </a:defRPr>
      </a:lvl8pPr>
      <a:lvl9pPr marL="1828800" algn="l" rtl="0" eaLnBrk="1" fontAlgn="base" hangingPunct="1">
        <a:lnSpc>
          <a:spcPct val="90000"/>
        </a:lnSpc>
        <a:spcBef>
          <a:spcPct val="0"/>
        </a:spcBef>
        <a:spcAft>
          <a:spcPct val="0"/>
        </a:spcAft>
        <a:defRPr sz="4400">
          <a:solidFill>
            <a:srgbClr val="000000"/>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SzPct val="100000"/>
        <a:buFont typeface="Arial" panose="020B0604020202020204" pitchFamily="34" charset="0"/>
        <a:buChar char="•"/>
        <a:defRPr lang="en-US" sz="2800" kern="1200">
          <a:solidFill>
            <a:srgbClr val="000000"/>
          </a:solidFill>
          <a:latin typeface="Calibri"/>
        </a:defRPr>
      </a:lvl1pPr>
      <a:lvl2pPr marL="685800" lvl="1" indent="-228600" algn="l" rtl="0" eaLnBrk="0" fontAlgn="base" hangingPunct="0">
        <a:lnSpc>
          <a:spcPct val="90000"/>
        </a:lnSpc>
        <a:spcBef>
          <a:spcPts val="500"/>
        </a:spcBef>
        <a:spcAft>
          <a:spcPct val="0"/>
        </a:spcAft>
        <a:buSzPct val="100000"/>
        <a:buFont typeface="Arial" panose="020B0604020202020204" pitchFamily="34" charset="0"/>
        <a:buChar char="•"/>
        <a:defRPr lang="en-US" sz="2400" kern="1200">
          <a:solidFill>
            <a:srgbClr val="000000"/>
          </a:solidFill>
          <a:latin typeface="Calibri"/>
        </a:defRPr>
      </a:lvl2pPr>
      <a:lvl3pPr marL="1143000" lvl="2" indent="-228600" algn="l" rtl="0" eaLnBrk="0" fontAlgn="base" hangingPunct="0">
        <a:lnSpc>
          <a:spcPct val="90000"/>
        </a:lnSpc>
        <a:spcBef>
          <a:spcPts val="500"/>
        </a:spcBef>
        <a:spcAft>
          <a:spcPct val="0"/>
        </a:spcAft>
        <a:buSzPct val="100000"/>
        <a:buFont typeface="Arial" panose="020B0604020202020204" pitchFamily="34" charset="0"/>
        <a:buChar char="•"/>
        <a:defRPr lang="en-US" sz="2000" kern="1200">
          <a:solidFill>
            <a:srgbClr val="000000"/>
          </a:solidFill>
          <a:latin typeface="Calibri"/>
        </a:defRPr>
      </a:lvl3pPr>
      <a:lvl4pPr marL="1600200" lvl="3" indent="-228600" algn="l" rtl="0" eaLnBrk="0" fontAlgn="base" hangingPunct="0">
        <a:lnSpc>
          <a:spcPct val="90000"/>
        </a:lnSpc>
        <a:spcBef>
          <a:spcPts val="500"/>
        </a:spcBef>
        <a:spcAft>
          <a:spcPct val="0"/>
        </a:spcAft>
        <a:buSzPct val="100000"/>
        <a:buFont typeface="Arial" panose="020B0604020202020204" pitchFamily="34" charset="0"/>
        <a:buChar char="•"/>
        <a:defRPr lang="en-US" kern="1200">
          <a:solidFill>
            <a:srgbClr val="000000"/>
          </a:solidFill>
          <a:latin typeface="Calibri"/>
        </a:defRPr>
      </a:lvl4pPr>
      <a:lvl5pPr marL="2057400" lvl="4" indent="-228600" algn="l" rtl="0" eaLnBrk="0" fontAlgn="base" hangingPunct="0">
        <a:lnSpc>
          <a:spcPct val="90000"/>
        </a:lnSpc>
        <a:spcBef>
          <a:spcPts val="500"/>
        </a:spcBef>
        <a:spcAft>
          <a:spcPct val="0"/>
        </a:spcAft>
        <a:buSzPct val="100000"/>
        <a:buFont typeface="Arial" panose="020B0604020202020204" pitchFamily="34" charset="0"/>
        <a:buChar char="•"/>
        <a:defRPr lang="en-US" kern="1200">
          <a:solidFill>
            <a:srgbClr val="000000"/>
          </a:solidFill>
          <a:latin typeface="Calibri"/>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jpeg"/><Relationship Id="rId1" Type="http://schemas.openxmlformats.org/officeDocument/2006/relationships/slideLayout" Target="../slideLayouts/slideLayout2.xml"/><Relationship Id="rId6" Type="http://schemas.openxmlformats.org/officeDocument/2006/relationships/image" Target="../media/image15.png"/><Relationship Id="rId11" Type="http://schemas.openxmlformats.org/officeDocument/2006/relationships/image" Target="../media/image20.jpeg"/><Relationship Id="rId5" Type="http://schemas.openxmlformats.org/officeDocument/2006/relationships/image" Target="../media/image14.jpeg"/><Relationship Id="rId10" Type="http://schemas.openxmlformats.org/officeDocument/2006/relationships/image" Target="../media/image19.jpeg"/><Relationship Id="rId4" Type="http://schemas.openxmlformats.org/officeDocument/2006/relationships/image" Target="../media/image13.jpeg"/><Relationship Id="rId9" Type="http://schemas.openxmlformats.org/officeDocument/2006/relationships/image" Target="../media/image1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txBox="1">
            <a:spLocks noGrp="1" noChangeArrowheads="1"/>
          </p:cNvSpPr>
          <p:nvPr>
            <p:ph type="title"/>
          </p:nvPr>
        </p:nvSpPr>
        <p:spPr>
          <a:xfrm>
            <a:off x="0" y="57150"/>
            <a:ext cx="9077325" cy="492125"/>
          </a:xfrm>
        </p:spPr>
        <p:txBody>
          <a:bodyPr anchorCtr="1">
            <a:normAutofit fontScale="90000"/>
          </a:bodyPr>
          <a:lstStyle/>
          <a:p>
            <a:pPr algn="ctr" eaLnBrk="1" hangingPunct="1"/>
            <a:r>
              <a:rPr lang="en-GB" altLang="en-US" sz="3200" b="1" dirty="0">
                <a:solidFill>
                  <a:srgbClr val="7C5DA3"/>
                </a:solidFill>
                <a:latin typeface="Century Gothic" panose="020B0502020202020204" pitchFamily="34" charset="0"/>
              </a:rPr>
              <a:t>Beyond Living Memory: KS1 Knowledge Mat</a:t>
            </a:r>
          </a:p>
        </p:txBody>
      </p:sp>
      <p:graphicFrame>
        <p:nvGraphicFramePr>
          <p:cNvPr id="3" name="Content Placeholder 3">
            <a:extLst>
              <a:ext uri="{FF2B5EF4-FFF2-40B4-BE49-F238E27FC236}">
                <a16:creationId xmlns:a16="http://schemas.microsoft.com/office/drawing/2014/main" id="{C3637747-C5B9-4583-8E05-02EAFC898A40}"/>
              </a:ext>
            </a:extLst>
          </p:cNvPr>
          <p:cNvGraphicFramePr>
            <a:graphicFrameLocks noGrp="1"/>
          </p:cNvGraphicFramePr>
          <p:nvPr>
            <p:ph idx="1"/>
            <p:extLst>
              <p:ext uri="{D42A27DB-BD31-4B8C-83A1-F6EECF244321}">
                <p14:modId xmlns:p14="http://schemas.microsoft.com/office/powerpoint/2010/main" val="3745577755"/>
              </p:ext>
            </p:extLst>
          </p:nvPr>
        </p:nvGraphicFramePr>
        <p:xfrm>
          <a:off x="99626" y="697556"/>
          <a:ext cx="8920807" cy="5733281"/>
        </p:xfrm>
        <a:graphic>
          <a:graphicData uri="http://schemas.openxmlformats.org/drawingml/2006/table">
            <a:tbl>
              <a:tblPr firstRow="1" bandRow="1">
                <a:effectLst/>
                <a:tableStyleId>{5C22544A-7EE6-4342-B048-85BDC9FD1C3A}</a:tableStyleId>
              </a:tblPr>
              <a:tblGrid>
                <a:gridCol w="971294">
                  <a:extLst>
                    <a:ext uri="{9D8B030D-6E8A-4147-A177-3AD203B41FA5}">
                      <a16:colId xmlns:a16="http://schemas.microsoft.com/office/drawing/2014/main" val="2856023917"/>
                    </a:ext>
                  </a:extLst>
                </a:gridCol>
                <a:gridCol w="2380735">
                  <a:extLst>
                    <a:ext uri="{9D8B030D-6E8A-4147-A177-3AD203B41FA5}">
                      <a16:colId xmlns:a16="http://schemas.microsoft.com/office/drawing/2014/main" val="3951551185"/>
                    </a:ext>
                  </a:extLst>
                </a:gridCol>
                <a:gridCol w="3525794">
                  <a:extLst>
                    <a:ext uri="{9D8B030D-6E8A-4147-A177-3AD203B41FA5}">
                      <a16:colId xmlns:a16="http://schemas.microsoft.com/office/drawing/2014/main" val="3283858985"/>
                    </a:ext>
                  </a:extLst>
                </a:gridCol>
                <a:gridCol w="2042984">
                  <a:extLst>
                    <a:ext uri="{9D8B030D-6E8A-4147-A177-3AD203B41FA5}">
                      <a16:colId xmlns:a16="http://schemas.microsoft.com/office/drawing/2014/main" val="1262213171"/>
                    </a:ext>
                  </a:extLst>
                </a:gridCol>
              </a:tblGrid>
              <a:tr h="381601">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latin typeface="Century Gothic" pitchFamily="34"/>
                        </a:rPr>
                        <a:t>Subject Specific Vocabulary</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latin typeface="Century Gothic" pitchFamily="34"/>
                        </a:rPr>
                        <a:t>for the</a:t>
                      </a:r>
                      <a:r>
                        <a:rPr lang="en-GB" sz="1200" baseline="0" dirty="0">
                          <a:latin typeface="Century Gothic" pitchFamily="34"/>
                        </a:rPr>
                        <a:t> </a:t>
                      </a:r>
                      <a:r>
                        <a:rPr lang="en-GB" sz="1200" dirty="0">
                          <a:latin typeface="Century Gothic" pitchFamily="34"/>
                        </a:rPr>
                        <a:t>Great Fire of London</a:t>
                      </a:r>
                    </a:p>
                  </a:txBody>
                  <a:tcPr marT="45724" marB="45724">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7C5DA3"/>
                    </a:solidFill>
                  </a:tcPr>
                </a:tc>
                <a:tc hMerge="1">
                  <a:txBody>
                    <a:bodyPr/>
                    <a:lstStyle/>
                    <a:p>
                      <a:endParaRPr lang="en-GB"/>
                    </a:p>
                  </a:txBody>
                  <a:tcPr/>
                </a:tc>
                <a:tc rowSpan="4">
                  <a:txBody>
                    <a:bodyPr/>
                    <a:lstStyle/>
                    <a:p>
                      <a:pPr lvl="0"/>
                      <a:endParaRPr lang="en-GB" sz="1800" dirty="0">
                        <a:latin typeface="Century Gothic" pitchFamily="34"/>
                      </a:endParaRPr>
                    </a:p>
                  </a:txBody>
                  <a:tcPr marT="45724" marB="45724">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pPr lvl="0" algn="ctr"/>
                      <a:r>
                        <a:rPr lang="en-GB" sz="1800" dirty="0">
                          <a:latin typeface="Century Gothic" pitchFamily="34"/>
                        </a:rPr>
                        <a:t>Exciting Books</a:t>
                      </a:r>
                    </a:p>
                  </a:txBody>
                  <a:tcPr marT="45724" marB="45724">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7C5DA3"/>
                    </a:solidFill>
                  </a:tcPr>
                </a:tc>
                <a:extLst>
                  <a:ext uri="{0D108BD9-81ED-4DB2-BD59-A6C34878D82A}">
                    <a16:rowId xmlns:a16="http://schemas.microsoft.com/office/drawing/2014/main" val="3554839317"/>
                  </a:ext>
                </a:extLst>
              </a:tr>
              <a:tr h="550477">
                <a:tc>
                  <a:txBody>
                    <a:bodyPr/>
                    <a:lstStyle/>
                    <a:p>
                      <a:pPr lvl="0"/>
                      <a:r>
                        <a:rPr lang="en-GB" sz="1200" b="1" dirty="0">
                          <a:solidFill>
                            <a:srgbClr val="7030A0"/>
                          </a:solidFill>
                          <a:latin typeface="Century Gothic" pitchFamily="34"/>
                        </a:rPr>
                        <a:t>Stuarts</a:t>
                      </a:r>
                    </a:p>
                  </a:txBody>
                  <a:tcPr marT="45724" marB="45724">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800" b="0" dirty="0">
                          <a:solidFill>
                            <a:schemeClr val="tx1"/>
                          </a:solidFill>
                          <a:latin typeface="Century Gothic" panose="020B0502020202020204" pitchFamily="34" charset="0"/>
                        </a:rPr>
                        <a:t>The Stuarts reigned from 1603 until 1714, more than a hundred years. At the time of the fire King Charles the second was king.</a:t>
                      </a:r>
                    </a:p>
                  </a:txBody>
                  <a:tcPr marT="45724" marB="45724">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vMerge="1">
                  <a:txBody>
                    <a:bodyPr/>
                    <a:lstStyle/>
                    <a:p>
                      <a:pPr lvl="0"/>
                      <a:endParaRPr lang="en-GB" sz="1100" dirty="0">
                        <a:latin typeface="Century Gothic" pitchFamily="34"/>
                      </a:endParaRPr>
                    </a:p>
                  </a:txBody>
                  <a:tcPr marT="45724" marB="45724">
                    <a:solidFill>
                      <a:schemeClr val="bg1">
                        <a:lumMod val="95000"/>
                      </a:schemeClr>
                    </a:solidFill>
                  </a:tcPr>
                </a:tc>
                <a:tc rowSpan="12">
                  <a:txBody>
                    <a:bodyPr/>
                    <a:lstStyle/>
                    <a:p>
                      <a:pPr lvl="0"/>
                      <a:endParaRPr lang="en-GB" sz="1100" dirty="0">
                        <a:latin typeface="Century Gothic" pitchFamily="34"/>
                      </a:endParaRPr>
                    </a:p>
                    <a:p>
                      <a:pPr lvl="0"/>
                      <a:endParaRPr lang="en-GB" sz="1100" dirty="0">
                        <a:latin typeface="Century Gothic" pitchFamily="34"/>
                      </a:endParaRPr>
                    </a:p>
                    <a:p>
                      <a:pPr lvl="0"/>
                      <a:endParaRPr lang="en-GB" sz="1100" dirty="0">
                        <a:latin typeface="Century Gothic" pitchFamily="34"/>
                      </a:endParaRPr>
                    </a:p>
                    <a:p>
                      <a:pPr lvl="0"/>
                      <a:endParaRPr lang="en-GB" sz="1100" dirty="0">
                        <a:latin typeface="Century Gothic" pitchFamily="34"/>
                      </a:endParaRPr>
                    </a:p>
                    <a:p>
                      <a:pPr lvl="0"/>
                      <a:endParaRPr lang="en-GB" sz="1100" dirty="0">
                        <a:latin typeface="Century Gothic" pitchFamily="34"/>
                      </a:endParaRPr>
                    </a:p>
                    <a:p>
                      <a:pPr lvl="0"/>
                      <a:endParaRPr lang="en-GB" sz="1100" dirty="0">
                        <a:latin typeface="Century Gothic" pitchFamily="34"/>
                      </a:endParaRPr>
                    </a:p>
                    <a:p>
                      <a:pPr lvl="0"/>
                      <a:endParaRPr lang="en-GB" sz="1100" dirty="0">
                        <a:latin typeface="Century Gothic" pitchFamily="34"/>
                      </a:endParaRPr>
                    </a:p>
                    <a:p>
                      <a:pPr lvl="0"/>
                      <a:endParaRPr lang="en-GB" sz="1100" dirty="0">
                        <a:latin typeface="Century Gothic" pitchFamily="34"/>
                      </a:endParaRPr>
                    </a:p>
                    <a:p>
                      <a:pPr lvl="0"/>
                      <a:endParaRPr lang="en-GB" sz="1100" dirty="0">
                        <a:latin typeface="Century Gothic" pitchFamily="34"/>
                      </a:endParaRPr>
                    </a:p>
                    <a:p>
                      <a:pPr lvl="0"/>
                      <a:endParaRPr lang="en-GB" sz="1100" dirty="0">
                        <a:latin typeface="Century Gothic" pitchFamily="34"/>
                      </a:endParaRPr>
                    </a:p>
                    <a:p>
                      <a:pPr lvl="0"/>
                      <a:endParaRPr lang="en-GB" sz="1100" dirty="0">
                        <a:latin typeface="Century Gothic" pitchFamily="34"/>
                      </a:endParaRPr>
                    </a:p>
                    <a:p>
                      <a:pPr lvl="0"/>
                      <a:endParaRPr lang="en-GB" sz="1100" dirty="0">
                        <a:latin typeface="Century Gothic" pitchFamily="34"/>
                      </a:endParaRPr>
                    </a:p>
                    <a:p>
                      <a:pPr lvl="0"/>
                      <a:endParaRPr lang="en-GB" sz="1100" dirty="0">
                        <a:latin typeface="Century Gothic" pitchFamily="34"/>
                      </a:endParaRPr>
                    </a:p>
                  </a:txBody>
                  <a:tcPr marT="45724" marB="45724">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39813094"/>
                  </a:ext>
                </a:extLst>
              </a:tr>
              <a:tr h="420121">
                <a:tc>
                  <a:txBody>
                    <a:bodyPr/>
                    <a:lstStyle/>
                    <a:p>
                      <a:pPr lvl="0"/>
                      <a:r>
                        <a:rPr lang="en-GB" sz="1200" b="1" dirty="0">
                          <a:solidFill>
                            <a:srgbClr val="7030A0"/>
                          </a:solidFill>
                          <a:latin typeface="Century Gothic" pitchFamily="34"/>
                        </a:rPr>
                        <a:t>Pudding Lane</a:t>
                      </a:r>
                    </a:p>
                  </a:txBody>
                  <a:tcPr marT="45724" marB="45724">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800" dirty="0">
                          <a:solidFill>
                            <a:schemeClr val="tx1"/>
                          </a:solidFill>
                          <a:latin typeface="Century Gothic" pitchFamily="34"/>
                        </a:rPr>
                        <a:t>This street where the fire started was called Pudding Lane. A bakery in Pudding Lane was responsible for starting the fire.</a:t>
                      </a:r>
                    </a:p>
                  </a:txBody>
                  <a:tcPr marT="45724" marB="45724">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1207788565"/>
                  </a:ext>
                </a:extLst>
              </a:tr>
              <a:tr h="495720">
                <a:tc>
                  <a:txBody>
                    <a:bodyPr/>
                    <a:lstStyle/>
                    <a:p>
                      <a:pPr lvl="0"/>
                      <a:r>
                        <a:rPr lang="en-GB" sz="1200" b="1" dirty="0">
                          <a:solidFill>
                            <a:srgbClr val="7030A0"/>
                          </a:solidFill>
                          <a:latin typeface="Century Gothic" pitchFamily="34"/>
                        </a:rPr>
                        <a:t>plague</a:t>
                      </a:r>
                    </a:p>
                  </a:txBody>
                  <a:tcPr marT="45724" marB="45724">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800" dirty="0">
                          <a:solidFill>
                            <a:schemeClr val="tx1"/>
                          </a:solidFill>
                          <a:latin typeface="Century Gothic" pitchFamily="34"/>
                        </a:rPr>
                        <a:t>The plague is a terrible disease that is sometimes known as the Black Death. 1665 was the last time there was a major plague in England.</a:t>
                      </a:r>
                    </a:p>
                  </a:txBody>
                  <a:tcPr marT="45724" marB="45724">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779793378"/>
                  </a:ext>
                </a:extLst>
              </a:tr>
              <a:tr h="550477">
                <a:tc>
                  <a:txBody>
                    <a:bodyPr/>
                    <a:lstStyle/>
                    <a:p>
                      <a:pPr lvl="0"/>
                      <a:r>
                        <a:rPr lang="en-GB" sz="1200" b="1" dirty="0">
                          <a:solidFill>
                            <a:srgbClr val="7030A0"/>
                          </a:solidFill>
                          <a:latin typeface="Century Gothic" pitchFamily="34"/>
                        </a:rPr>
                        <a:t>flea</a:t>
                      </a:r>
                    </a:p>
                  </a:txBody>
                  <a:tcPr marT="45724" marB="45724">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800" dirty="0">
                          <a:solidFill>
                            <a:schemeClr val="tx1"/>
                          </a:solidFill>
                          <a:latin typeface="Century Gothic" pitchFamily="34"/>
                        </a:rPr>
                        <a:t>Fleas were one of the main reasons why the plague could spread from person to person. They are small inspects that sting you.</a:t>
                      </a:r>
                    </a:p>
                  </a:txBody>
                  <a:tcPr marT="45724" marB="45724">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r>
                        <a:rPr lang="en-GB" sz="1600" b="1" dirty="0">
                          <a:solidFill>
                            <a:srgbClr val="7C5DA3"/>
                          </a:solidFill>
                          <a:latin typeface="Century Gothic" panose="020B0502020202020204" pitchFamily="34" charset="0"/>
                        </a:rPr>
                        <a:t>Sticky Knowledge about history beyond living memory</a:t>
                      </a:r>
                      <a:endParaRPr lang="en-GB" sz="1600" dirty="0">
                        <a:solidFill>
                          <a:srgbClr val="7C5DA3"/>
                        </a:solidFill>
                      </a:endParaRPr>
                    </a:p>
                  </a:txBody>
                  <a:tcPr marT="45724" marB="4572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E5DFED"/>
                    </a:solidFill>
                  </a:tcPr>
                </a:tc>
                <a:tc vMerge="1">
                  <a:txBody>
                    <a:bodyPr/>
                    <a:lstStyle/>
                    <a:p>
                      <a:endParaRPr lang="en-GB"/>
                    </a:p>
                  </a:txBody>
                  <a:tcPr/>
                </a:tc>
                <a:extLst>
                  <a:ext uri="{0D108BD9-81ED-4DB2-BD59-A6C34878D82A}">
                    <a16:rowId xmlns:a16="http://schemas.microsoft.com/office/drawing/2014/main" val="3874351970"/>
                  </a:ext>
                </a:extLst>
              </a:tr>
              <a:tr h="388073">
                <a:tc>
                  <a:txBody>
                    <a:bodyPr/>
                    <a:lstStyle/>
                    <a:p>
                      <a:pPr lvl="0"/>
                      <a:r>
                        <a:rPr lang="en-GB" sz="1200" b="1" dirty="0">
                          <a:solidFill>
                            <a:srgbClr val="7030A0"/>
                          </a:solidFill>
                          <a:latin typeface="Century Gothic" pitchFamily="34"/>
                        </a:rPr>
                        <a:t>Samuel Pepys</a:t>
                      </a:r>
                    </a:p>
                  </a:txBody>
                  <a:tcPr marT="45724" marB="45724">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800" dirty="0">
                          <a:solidFill>
                            <a:schemeClr val="tx1"/>
                          </a:solidFill>
                          <a:latin typeface="Century Gothic" pitchFamily="34"/>
                        </a:rPr>
                        <a:t>Samuel Pepys is famous for writing a diary which included the time the Great fire was raging through London.</a:t>
                      </a:r>
                    </a:p>
                  </a:txBody>
                  <a:tcPr marT="45724" marB="45724">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171450" lvl="0" indent="-171450" algn="l">
                        <a:buFont typeface="Wingdings" panose="05000000000000000000" pitchFamily="2" charset="2"/>
                        <a:buChar char="q"/>
                      </a:pPr>
                      <a:r>
                        <a:rPr lang="en-GB" sz="1050" b="0" dirty="0">
                          <a:solidFill>
                            <a:schemeClr val="tx1"/>
                          </a:solidFill>
                          <a:latin typeface="Century Gothic" panose="020B0502020202020204" pitchFamily="34" charset="0"/>
                        </a:rPr>
                        <a:t>Know that fire spread very quickly because the houses were built very close to each other and made of wood.</a:t>
                      </a:r>
                    </a:p>
                  </a:txBody>
                  <a:tcPr marT="45724" marB="4572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E5DFED"/>
                    </a:solidFill>
                  </a:tcPr>
                </a:tc>
                <a:tc vMerge="1">
                  <a:txBody>
                    <a:bodyPr/>
                    <a:lstStyle/>
                    <a:p>
                      <a:endParaRPr lang="en-GB"/>
                    </a:p>
                  </a:txBody>
                  <a:tcPr/>
                </a:tc>
                <a:extLst>
                  <a:ext uri="{0D108BD9-81ED-4DB2-BD59-A6C34878D82A}">
                    <a16:rowId xmlns:a16="http://schemas.microsoft.com/office/drawing/2014/main" val="3147205399"/>
                  </a:ext>
                </a:extLst>
              </a:tr>
              <a:tr h="515214">
                <a:tc rowSpan="2">
                  <a:txBody>
                    <a:bodyPr/>
                    <a:lstStyle/>
                    <a:p>
                      <a:pPr lvl="0"/>
                      <a:r>
                        <a:rPr lang="en-GB" sz="1200" b="1" dirty="0">
                          <a:solidFill>
                            <a:srgbClr val="7030A0"/>
                          </a:solidFill>
                          <a:latin typeface="Century Gothic" pitchFamily="34"/>
                        </a:rPr>
                        <a:t>bakery</a:t>
                      </a:r>
                    </a:p>
                  </a:txBody>
                  <a:tcPr marT="45724" marB="45724">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95000"/>
                      </a:schemeClr>
                    </a:solidFill>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800" b="0" dirty="0">
                          <a:solidFill>
                            <a:schemeClr val="tx1"/>
                          </a:solidFill>
                          <a:latin typeface="Century Gothic" panose="020B0502020202020204" pitchFamily="34" charset="0"/>
                        </a:rPr>
                        <a:t>The bakery in Pudding Lane is where it all began. Thomas Farynor, the owner, said he had put out the fires in the ovens before he left the bakery.</a:t>
                      </a:r>
                    </a:p>
                  </a:txBody>
                  <a:tcPr marT="45724" marB="45724">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171450" indent="-171450">
                        <a:buFont typeface="Wingdings" panose="05000000000000000000" pitchFamily="2" charset="2"/>
                        <a:buChar char="q"/>
                      </a:pPr>
                      <a:r>
                        <a:rPr lang="en-GB" sz="1050" b="0" dirty="0">
                          <a:solidFill>
                            <a:schemeClr val="tx1"/>
                          </a:solidFill>
                          <a:latin typeface="Century Gothic" panose="020B0502020202020204" pitchFamily="34" charset="0"/>
                        </a:rPr>
                        <a:t>Know that London was infested by rats and that they were responsible for the plague.</a:t>
                      </a:r>
                      <a:endParaRPr lang="en-GB" sz="1050" dirty="0"/>
                    </a:p>
                  </a:txBody>
                  <a:tcPr marT="45724" marB="4572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E5DFED"/>
                    </a:solidFill>
                  </a:tcPr>
                </a:tc>
                <a:tc vMerge="1">
                  <a:txBody>
                    <a:bodyPr/>
                    <a:lstStyle/>
                    <a:p>
                      <a:endParaRPr lang="en-GB" dirty="0"/>
                    </a:p>
                  </a:txBody>
                  <a:tcPr/>
                </a:tc>
                <a:extLst>
                  <a:ext uri="{0D108BD9-81ED-4DB2-BD59-A6C34878D82A}">
                    <a16:rowId xmlns:a16="http://schemas.microsoft.com/office/drawing/2014/main" val="3099931272"/>
                  </a:ext>
                </a:extLst>
              </a:tr>
              <a:tr h="84388">
                <a:tc vMerge="1">
                  <a:txBody>
                    <a:bodyPr/>
                    <a:lstStyle/>
                    <a:p>
                      <a:pPr lvl="0"/>
                      <a:endParaRPr lang="en-GB" sz="1400" b="1" dirty="0">
                        <a:solidFill>
                          <a:srgbClr val="7030A0"/>
                        </a:solidFill>
                        <a:latin typeface="Century Gothic" pitchFamily="34"/>
                      </a:endParaRPr>
                    </a:p>
                  </a:txBody>
                  <a:tcPr marT="45724" marB="45724">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95000"/>
                      </a:schemeClr>
                    </a:solidFill>
                  </a:tcP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800" dirty="0">
                        <a:solidFill>
                          <a:schemeClr val="tx1"/>
                        </a:solidFill>
                        <a:latin typeface="Century Gothic" panose="020B0502020202020204" pitchFamily="34" charset="0"/>
                      </a:endParaRPr>
                    </a:p>
                  </a:txBody>
                  <a:tcPr marT="45724" marB="45724">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rowSpan="2">
                  <a:txBody>
                    <a:bodyPr/>
                    <a:lstStyle/>
                    <a:p>
                      <a:pPr marL="171450" indent="-171450">
                        <a:buFont typeface="Wingdings" panose="05000000000000000000" pitchFamily="2" charset="2"/>
                        <a:buChar char="q"/>
                      </a:pPr>
                      <a:r>
                        <a:rPr lang="en-GB" sz="1050" b="0" dirty="0">
                          <a:solidFill>
                            <a:schemeClr val="tx1"/>
                          </a:solidFill>
                          <a:latin typeface="Century Gothic" panose="020B0502020202020204" pitchFamily="34" charset="0"/>
                        </a:rPr>
                        <a:t>Know that the type of fire appliances used in those days could not cope with the fire.</a:t>
                      </a:r>
                      <a:endParaRPr lang="en-GB" sz="1050" dirty="0"/>
                    </a:p>
                  </a:txBody>
                  <a:tcPr marT="45724" marB="4572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E5DFED"/>
                    </a:solidFill>
                  </a:tcPr>
                </a:tc>
                <a:tc vMerge="1">
                  <a:txBody>
                    <a:bodyPr/>
                    <a:lstStyle/>
                    <a:p>
                      <a:endParaRPr lang="en-GB"/>
                    </a:p>
                  </a:txBody>
                  <a:tcPr/>
                </a:tc>
                <a:extLst>
                  <a:ext uri="{0D108BD9-81ED-4DB2-BD59-A6C34878D82A}">
                    <a16:rowId xmlns:a16="http://schemas.microsoft.com/office/drawing/2014/main" val="4115973543"/>
                  </a:ext>
                </a:extLst>
              </a:tr>
              <a:tr h="299688">
                <a:tc rowSpan="2">
                  <a:txBody>
                    <a:bodyPr/>
                    <a:lstStyle/>
                    <a:p>
                      <a:pPr lvl="0"/>
                      <a:r>
                        <a:rPr lang="en-GB" sz="1200" b="1" dirty="0">
                          <a:solidFill>
                            <a:srgbClr val="7030A0"/>
                          </a:solidFill>
                          <a:latin typeface="Century Gothic" pitchFamily="34"/>
                        </a:rPr>
                        <a:t>Thames</a:t>
                      </a:r>
                    </a:p>
                  </a:txBody>
                  <a:tcPr marT="45724" marB="45724">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95000"/>
                      </a:schemeClr>
                    </a:solidFill>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800" dirty="0">
                          <a:solidFill>
                            <a:schemeClr val="tx1"/>
                          </a:solidFill>
                          <a:latin typeface="Century Gothic" panose="020B0502020202020204" pitchFamily="34" charset="0"/>
                        </a:rPr>
                        <a:t>The river that runs through London and where the fire fighters and the people trying to put out the fire got their water from. The Thames was where many people went to get away from the fire.</a:t>
                      </a:r>
                    </a:p>
                  </a:txBody>
                  <a:tcPr marT="45724" marB="45724">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vMerge="1">
                  <a:txBody>
                    <a:bodyPr/>
                    <a:lstStyle/>
                    <a:p>
                      <a:endParaRPr lang="en-GB"/>
                    </a:p>
                  </a:txBody>
                  <a:tcPr>
                    <a:lnL w="12700" cap="flat" cmpd="sng" algn="ctr">
                      <a:solidFill>
                        <a:schemeClr val="tx1"/>
                      </a:solidFill>
                      <a:prstDash val="solid"/>
                      <a:round/>
                      <a:headEnd type="none" w="med" len="med"/>
                      <a:tailEnd type="none" w="med" len="med"/>
                    </a:lnL>
                    <a:lnT w="6350" cap="flat" cmpd="sng" algn="ctr">
                      <a:solidFill>
                        <a:schemeClr val="tx1"/>
                      </a:solidFill>
                      <a:prstDash val="solid"/>
                      <a:round/>
                      <a:headEnd type="none" w="med" len="med"/>
                      <a:tailEnd type="none" w="med" len="med"/>
                    </a:lnT>
                  </a:tcPr>
                </a:tc>
                <a:tc vMerge="1">
                  <a:txBody>
                    <a:bodyPr/>
                    <a:lstStyle/>
                    <a:p>
                      <a:endParaRPr lang="en-GB"/>
                    </a:p>
                  </a:txBody>
                  <a:tcPr>
                    <a:lnT w="635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413894416"/>
                  </a:ext>
                </a:extLst>
              </a:tr>
              <a:tr h="251508">
                <a:tc vMerge="1">
                  <a:txBody>
                    <a:bodyPr/>
                    <a:lstStyle/>
                    <a:p>
                      <a:pPr lvl="0"/>
                      <a:endParaRPr lang="en-GB" sz="1400" b="1" dirty="0">
                        <a:solidFill>
                          <a:srgbClr val="7030A0"/>
                        </a:solidFill>
                        <a:latin typeface="Century Gothic" pitchFamily="34"/>
                      </a:endParaRPr>
                    </a:p>
                  </a:txBody>
                  <a:tcPr marT="45724" marB="45724">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95000"/>
                      </a:schemeClr>
                    </a:solidFill>
                  </a:tcP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800" dirty="0">
                        <a:solidFill>
                          <a:schemeClr val="tx1"/>
                        </a:solidFill>
                        <a:latin typeface="Century Gothic" panose="020B0502020202020204" pitchFamily="34" charset="0"/>
                      </a:endParaRPr>
                    </a:p>
                  </a:txBody>
                  <a:tcPr marT="45724" marB="45724">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171450" indent="-171450">
                        <a:buFont typeface="Wingdings" panose="05000000000000000000" pitchFamily="2" charset="2"/>
                        <a:buChar char="q"/>
                      </a:pPr>
                      <a:r>
                        <a:rPr lang="en-GB" sz="1050" b="0" dirty="0">
                          <a:solidFill>
                            <a:schemeClr val="tx1"/>
                          </a:solidFill>
                          <a:latin typeface="Century Gothic" panose="020B0502020202020204" pitchFamily="34" charset="0"/>
                        </a:rPr>
                        <a:t>Know that the fire lasted for 4 days and destroyed large areas of London, making thousands of people homeless.</a:t>
                      </a:r>
                      <a:endParaRPr lang="en-GB" sz="1050" dirty="0"/>
                    </a:p>
                  </a:txBody>
                  <a:tcPr marT="45724" marB="4572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E5DFED"/>
                    </a:solidFill>
                  </a:tcPr>
                </a:tc>
                <a:tc vMerge="1">
                  <a:txBody>
                    <a:bodyPr/>
                    <a:lstStyle/>
                    <a:p>
                      <a:endParaRPr lang="en-GB"/>
                    </a:p>
                  </a:txBody>
                  <a:tcPr/>
                </a:tc>
                <a:extLst>
                  <a:ext uri="{0D108BD9-81ED-4DB2-BD59-A6C34878D82A}">
                    <a16:rowId xmlns:a16="http://schemas.microsoft.com/office/drawing/2014/main" val="632293877"/>
                  </a:ext>
                </a:extLst>
              </a:tr>
              <a:tr h="225551">
                <a:tc>
                  <a:txBody>
                    <a:bodyPr/>
                    <a:lstStyle/>
                    <a:p>
                      <a:pPr lvl="0"/>
                      <a:r>
                        <a:rPr lang="en-GB" sz="1200" b="1" dirty="0">
                          <a:solidFill>
                            <a:srgbClr val="7030A0"/>
                          </a:solidFill>
                          <a:latin typeface="Century Gothic" pitchFamily="34"/>
                        </a:rPr>
                        <a:t>Thomas Farynor</a:t>
                      </a:r>
                    </a:p>
                  </a:txBody>
                  <a:tcPr marT="45724" marB="45724">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800" dirty="0">
                          <a:solidFill>
                            <a:schemeClr val="tx1"/>
                          </a:solidFill>
                          <a:latin typeface="Century Gothic" pitchFamily="34"/>
                        </a:rPr>
                        <a:t>Thomas Farynor was the owner of the bakery. He was also King Charles 11nd baker.</a:t>
                      </a:r>
                    </a:p>
                  </a:txBody>
                  <a:tcPr marT="45724" marB="45724">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rowSpan="2">
                  <a:txBody>
                    <a:bodyPr/>
                    <a:lstStyle/>
                    <a:p>
                      <a:pPr marL="171450" indent="-171450">
                        <a:buFont typeface="Wingdings" panose="05000000000000000000" pitchFamily="2" charset="2"/>
                        <a:buChar char="q"/>
                      </a:pPr>
                      <a:r>
                        <a:rPr lang="en-GB" sz="1050" b="0" dirty="0">
                          <a:solidFill>
                            <a:schemeClr val="tx1"/>
                          </a:solidFill>
                          <a:latin typeface="Century Gothic" panose="020B0502020202020204" pitchFamily="34" charset="0"/>
                        </a:rPr>
                        <a:t>Know that a famous man called Samuel Pepys kept a diary of the events and that is one of the reasons we know about what happened.</a:t>
                      </a:r>
                      <a:endParaRPr lang="en-GB" sz="1050" dirty="0"/>
                    </a:p>
                  </a:txBody>
                  <a:tcPr marT="45724" marB="4572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5DFED"/>
                    </a:solidFill>
                  </a:tcPr>
                </a:tc>
                <a:tc vMerge="1">
                  <a:txBody>
                    <a:bodyPr/>
                    <a:lstStyle/>
                    <a:p>
                      <a:endParaRPr lang="en-GB"/>
                    </a:p>
                  </a:txBody>
                  <a:tcPr>
                    <a:lnT w="635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798034487"/>
                  </a:ext>
                </a:extLst>
              </a:tr>
              <a:tr h="0">
                <a:tc rowSpan="2">
                  <a:txBody>
                    <a:bodyPr/>
                    <a:lstStyle/>
                    <a:p>
                      <a:pPr lvl="0"/>
                      <a:r>
                        <a:rPr lang="en-GB" sz="1200" b="1" dirty="0">
                          <a:solidFill>
                            <a:srgbClr val="7030A0"/>
                          </a:solidFill>
                          <a:latin typeface="Century Gothic" pitchFamily="34"/>
                        </a:rPr>
                        <a:t>drought</a:t>
                      </a:r>
                    </a:p>
                  </a:txBody>
                  <a:tcPr marT="45724" marB="45724">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95000"/>
                      </a:schemeClr>
                    </a:solidFill>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800" dirty="0">
                          <a:solidFill>
                            <a:schemeClr val="tx1"/>
                          </a:solidFill>
                          <a:latin typeface="Century Gothic" panose="020B0502020202020204" pitchFamily="34" charset="0"/>
                        </a:rPr>
                        <a:t>Before the fire started there had been a 10 month drought in London so everything was very dry when the fire started.</a:t>
                      </a:r>
                    </a:p>
                  </a:txBody>
                  <a:tcPr marT="45724" marB="45724">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vMerge="1">
                  <a:txBody>
                    <a:bodyPr/>
                    <a:lstStyle/>
                    <a:p>
                      <a:endParaRPr lang="en-GB"/>
                    </a:p>
                  </a:txBody>
                  <a:tcPr>
                    <a:lnL w="12700" cap="flat" cmpd="sng" algn="ctr">
                      <a:solidFill>
                        <a:schemeClr val="tx1"/>
                      </a:solidFill>
                      <a:prstDash val="solid"/>
                      <a:round/>
                      <a:headEnd type="none" w="med" len="med"/>
                      <a:tailEnd type="none" w="med" len="med"/>
                    </a:lnL>
                    <a:lnT w="6350" cap="flat" cmpd="sng" algn="ctr">
                      <a:solidFill>
                        <a:schemeClr val="tx1"/>
                      </a:solidFill>
                      <a:prstDash val="solid"/>
                      <a:round/>
                      <a:headEnd type="none" w="med" len="med"/>
                      <a:tailEnd type="none" w="med" len="med"/>
                    </a:lnT>
                  </a:tcPr>
                </a:tc>
                <a:tc vMerge="1">
                  <a:txBody>
                    <a:bodyPr/>
                    <a:lstStyle/>
                    <a:p>
                      <a:endParaRPr lang="en-GB"/>
                    </a:p>
                  </a:txBody>
                  <a:tcPr>
                    <a:lnT w="635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2528665526"/>
                  </a:ext>
                </a:extLst>
              </a:tr>
              <a:tr h="468906">
                <a:tc vMerge="1">
                  <a:txBody>
                    <a:bodyPr/>
                    <a:lstStyle/>
                    <a:p>
                      <a:endParaRPr lang="en-GB"/>
                    </a:p>
                  </a:txBody>
                  <a:tcPr/>
                </a:tc>
                <a:tc vMerge="1">
                  <a:txBody>
                    <a:bodyPr/>
                    <a:lstStyle/>
                    <a:p>
                      <a:endParaRPr lang="en-GB"/>
                    </a:p>
                  </a:txBody>
                  <a:tcPr/>
                </a:tc>
                <a:tc>
                  <a:txBody>
                    <a:bodyPr/>
                    <a:lstStyle/>
                    <a:p>
                      <a:pPr marL="171450" indent="-171450">
                        <a:buFont typeface="Wingdings" panose="05000000000000000000" pitchFamily="2" charset="2"/>
                        <a:buChar char="q"/>
                      </a:pPr>
                      <a:r>
                        <a:rPr lang="en-GB" sz="1050" dirty="0">
                          <a:latin typeface="Century Gothic" panose="020B0502020202020204" pitchFamily="34" charset="0"/>
                        </a:rPr>
                        <a:t>Know that the fire started in a bakery in Pudding Lane in London.</a:t>
                      </a:r>
                    </a:p>
                  </a:txBody>
                  <a:tcPr marT="45724" marB="4572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5DFED"/>
                    </a:solidFill>
                  </a:tcPr>
                </a:tc>
                <a:tc vMerge="1">
                  <a:txBody>
                    <a:bodyPr/>
                    <a:lstStyle/>
                    <a:p>
                      <a:endParaRPr lang="en-GB"/>
                    </a:p>
                  </a:txBody>
                  <a:tcPr/>
                </a:tc>
                <a:extLst>
                  <a:ext uri="{0D108BD9-81ED-4DB2-BD59-A6C34878D82A}">
                    <a16:rowId xmlns:a16="http://schemas.microsoft.com/office/drawing/2014/main" val="1080250140"/>
                  </a:ext>
                </a:extLst>
              </a:tr>
            </a:tbl>
          </a:graphicData>
        </a:graphic>
      </p:graphicFrame>
      <p:pic>
        <p:nvPicPr>
          <p:cNvPr id="2" name="Picture 1">
            <a:extLst>
              <a:ext uri="{FF2B5EF4-FFF2-40B4-BE49-F238E27FC236}">
                <a16:creationId xmlns:a16="http://schemas.microsoft.com/office/drawing/2014/main" id="{1D40176C-BCDD-40C8-A64C-E0DB4583B0FE}"/>
              </a:ext>
            </a:extLst>
          </p:cNvPr>
          <p:cNvPicPr>
            <a:picLocks noChangeAspect="1"/>
          </p:cNvPicPr>
          <p:nvPr/>
        </p:nvPicPr>
        <p:blipFill>
          <a:blip r:embed="rId2"/>
          <a:stretch>
            <a:fillRect/>
          </a:stretch>
        </p:blipFill>
        <p:spPr>
          <a:xfrm>
            <a:off x="6969212" y="1089589"/>
            <a:ext cx="1059130" cy="1447128"/>
          </a:xfrm>
          <a:prstGeom prst="rect">
            <a:avLst/>
          </a:prstGeom>
        </p:spPr>
      </p:pic>
      <p:pic>
        <p:nvPicPr>
          <p:cNvPr id="4" name="Picture 3">
            <a:extLst>
              <a:ext uri="{FF2B5EF4-FFF2-40B4-BE49-F238E27FC236}">
                <a16:creationId xmlns:a16="http://schemas.microsoft.com/office/drawing/2014/main" id="{BFD4D2C7-7CE2-47A4-B544-C2C08AB68912}"/>
              </a:ext>
            </a:extLst>
          </p:cNvPr>
          <p:cNvPicPr>
            <a:picLocks noChangeAspect="1"/>
          </p:cNvPicPr>
          <p:nvPr/>
        </p:nvPicPr>
        <p:blipFill>
          <a:blip r:embed="rId3"/>
          <a:stretch>
            <a:fillRect/>
          </a:stretch>
        </p:blipFill>
        <p:spPr>
          <a:xfrm>
            <a:off x="6969212" y="2534270"/>
            <a:ext cx="1345856" cy="1176510"/>
          </a:xfrm>
          <a:prstGeom prst="rect">
            <a:avLst/>
          </a:prstGeom>
        </p:spPr>
      </p:pic>
      <p:pic>
        <p:nvPicPr>
          <p:cNvPr id="5" name="Picture 4">
            <a:extLst>
              <a:ext uri="{FF2B5EF4-FFF2-40B4-BE49-F238E27FC236}">
                <a16:creationId xmlns:a16="http://schemas.microsoft.com/office/drawing/2014/main" id="{B9706973-4E48-45C9-900F-7D63A957B6C9}"/>
              </a:ext>
            </a:extLst>
          </p:cNvPr>
          <p:cNvPicPr>
            <a:picLocks noChangeAspect="1"/>
          </p:cNvPicPr>
          <p:nvPr/>
        </p:nvPicPr>
        <p:blipFill>
          <a:blip r:embed="rId4"/>
          <a:stretch>
            <a:fillRect/>
          </a:stretch>
        </p:blipFill>
        <p:spPr>
          <a:xfrm>
            <a:off x="3443200" y="681081"/>
            <a:ext cx="3526012" cy="2067010"/>
          </a:xfrm>
          <a:prstGeom prst="rect">
            <a:avLst/>
          </a:prstGeom>
        </p:spPr>
      </p:pic>
      <p:pic>
        <p:nvPicPr>
          <p:cNvPr id="7" name="Picture 6">
            <a:extLst>
              <a:ext uri="{FF2B5EF4-FFF2-40B4-BE49-F238E27FC236}">
                <a16:creationId xmlns:a16="http://schemas.microsoft.com/office/drawing/2014/main" id="{5B8ED43F-76AB-4320-8246-33E50088DF15}"/>
              </a:ext>
            </a:extLst>
          </p:cNvPr>
          <p:cNvPicPr>
            <a:picLocks noChangeAspect="1"/>
          </p:cNvPicPr>
          <p:nvPr/>
        </p:nvPicPr>
        <p:blipFill>
          <a:blip r:embed="rId5"/>
          <a:stretch>
            <a:fillRect/>
          </a:stretch>
        </p:blipFill>
        <p:spPr>
          <a:xfrm>
            <a:off x="8022604" y="1089589"/>
            <a:ext cx="1010102" cy="1444681"/>
          </a:xfrm>
          <a:prstGeom prst="rect">
            <a:avLst/>
          </a:prstGeom>
        </p:spPr>
      </p:pic>
      <p:pic>
        <p:nvPicPr>
          <p:cNvPr id="8" name="Picture 7">
            <a:extLst>
              <a:ext uri="{FF2B5EF4-FFF2-40B4-BE49-F238E27FC236}">
                <a16:creationId xmlns:a16="http://schemas.microsoft.com/office/drawing/2014/main" id="{80A20DA2-9BEB-4227-AA74-968D7E2C75B1}"/>
              </a:ext>
            </a:extLst>
          </p:cNvPr>
          <p:cNvPicPr>
            <a:picLocks noChangeAspect="1"/>
          </p:cNvPicPr>
          <p:nvPr/>
        </p:nvPicPr>
        <p:blipFill>
          <a:blip r:embed="rId6"/>
          <a:stretch>
            <a:fillRect/>
          </a:stretch>
        </p:blipFill>
        <p:spPr>
          <a:xfrm>
            <a:off x="8019337" y="2527903"/>
            <a:ext cx="1010102" cy="1432405"/>
          </a:xfrm>
          <a:prstGeom prst="rect">
            <a:avLst/>
          </a:prstGeom>
        </p:spPr>
      </p:pic>
      <p:pic>
        <p:nvPicPr>
          <p:cNvPr id="9" name="Picture 8">
            <a:extLst>
              <a:ext uri="{FF2B5EF4-FFF2-40B4-BE49-F238E27FC236}">
                <a16:creationId xmlns:a16="http://schemas.microsoft.com/office/drawing/2014/main" id="{76FC1900-422A-42D7-884C-392CC6B358A7}"/>
              </a:ext>
            </a:extLst>
          </p:cNvPr>
          <p:cNvPicPr>
            <a:picLocks noChangeAspect="1"/>
          </p:cNvPicPr>
          <p:nvPr/>
        </p:nvPicPr>
        <p:blipFill>
          <a:blip r:embed="rId7"/>
          <a:stretch>
            <a:fillRect/>
          </a:stretch>
        </p:blipFill>
        <p:spPr>
          <a:xfrm>
            <a:off x="6969212" y="3478317"/>
            <a:ext cx="2060227" cy="1285556"/>
          </a:xfrm>
          <a:prstGeom prst="rect">
            <a:avLst/>
          </a:prstGeom>
        </p:spPr>
      </p:pic>
      <p:pic>
        <p:nvPicPr>
          <p:cNvPr id="6" name="Picture 5">
            <a:extLst>
              <a:ext uri="{FF2B5EF4-FFF2-40B4-BE49-F238E27FC236}">
                <a16:creationId xmlns:a16="http://schemas.microsoft.com/office/drawing/2014/main" id="{1EAEBA50-8D9A-4093-8E76-068E7F0AC473}"/>
              </a:ext>
            </a:extLst>
          </p:cNvPr>
          <p:cNvPicPr>
            <a:picLocks noChangeAspect="1"/>
          </p:cNvPicPr>
          <p:nvPr/>
        </p:nvPicPr>
        <p:blipFill>
          <a:blip r:embed="rId8"/>
          <a:stretch>
            <a:fillRect/>
          </a:stretch>
        </p:blipFill>
        <p:spPr>
          <a:xfrm>
            <a:off x="6969212" y="4675130"/>
            <a:ext cx="2051177" cy="1752411"/>
          </a:xfrm>
          <a:prstGeom prst="rect">
            <a:avLst/>
          </a:prstGeom>
        </p:spPr>
      </p:pic>
    </p:spTree>
    <p:extLst>
      <p:ext uri="{BB962C8B-B14F-4D97-AF65-F5344CB8AC3E}">
        <p14:creationId xmlns:p14="http://schemas.microsoft.com/office/powerpoint/2010/main" val="281677265"/>
      </p:ext>
    </p:extLst>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txBox="1">
            <a:spLocks noGrp="1" noChangeArrowheads="1"/>
          </p:cNvSpPr>
          <p:nvPr>
            <p:ph type="title"/>
          </p:nvPr>
        </p:nvSpPr>
        <p:spPr>
          <a:xfrm>
            <a:off x="0" y="57150"/>
            <a:ext cx="9077325" cy="492125"/>
          </a:xfrm>
        </p:spPr>
        <p:txBody>
          <a:bodyPr anchorCtr="1"/>
          <a:lstStyle/>
          <a:p>
            <a:pPr algn="ctr" eaLnBrk="1" hangingPunct="1"/>
            <a:r>
              <a:rPr lang="en-GB" altLang="en-US" sz="3200" b="1" dirty="0">
                <a:solidFill>
                  <a:srgbClr val="7C5DA3"/>
                </a:solidFill>
                <a:latin typeface="Century Gothic" panose="020B0502020202020204" pitchFamily="34" charset="0"/>
              </a:rPr>
              <a:t>Famous people : KS1 Knowledge Mat</a:t>
            </a:r>
          </a:p>
        </p:txBody>
      </p:sp>
      <p:graphicFrame>
        <p:nvGraphicFramePr>
          <p:cNvPr id="3" name="Content Placeholder 3">
            <a:extLst>
              <a:ext uri="{FF2B5EF4-FFF2-40B4-BE49-F238E27FC236}">
                <a16:creationId xmlns:a16="http://schemas.microsoft.com/office/drawing/2014/main" id="{C3637747-C5B9-4583-8E05-02EAFC898A40}"/>
              </a:ext>
            </a:extLst>
          </p:cNvPr>
          <p:cNvGraphicFramePr>
            <a:graphicFrameLocks noGrp="1"/>
          </p:cNvGraphicFramePr>
          <p:nvPr>
            <p:ph idx="1"/>
            <p:extLst>
              <p:ext uri="{D42A27DB-BD31-4B8C-83A1-F6EECF244321}">
                <p14:modId xmlns:p14="http://schemas.microsoft.com/office/powerpoint/2010/main" val="1363731442"/>
              </p:ext>
            </p:extLst>
          </p:nvPr>
        </p:nvGraphicFramePr>
        <p:xfrm>
          <a:off x="66675" y="549275"/>
          <a:ext cx="9010652" cy="5931711"/>
        </p:xfrm>
        <a:graphic>
          <a:graphicData uri="http://schemas.openxmlformats.org/drawingml/2006/table">
            <a:tbl>
              <a:tblPr firstRow="1" bandRow="1">
                <a:effectLst/>
                <a:tableStyleId>{5C22544A-7EE6-4342-B048-85BDC9FD1C3A}</a:tableStyleId>
              </a:tblPr>
              <a:tblGrid>
                <a:gridCol w="1523228">
                  <a:extLst>
                    <a:ext uri="{9D8B030D-6E8A-4147-A177-3AD203B41FA5}">
                      <a16:colId xmlns:a16="http://schemas.microsoft.com/office/drawing/2014/main" val="2856023917"/>
                    </a:ext>
                  </a:extLst>
                </a:gridCol>
                <a:gridCol w="1837038">
                  <a:extLst>
                    <a:ext uri="{9D8B030D-6E8A-4147-A177-3AD203B41FA5}">
                      <a16:colId xmlns:a16="http://schemas.microsoft.com/office/drawing/2014/main" val="3951551185"/>
                    </a:ext>
                  </a:extLst>
                </a:gridCol>
                <a:gridCol w="3637139">
                  <a:extLst>
                    <a:ext uri="{9D8B030D-6E8A-4147-A177-3AD203B41FA5}">
                      <a16:colId xmlns:a16="http://schemas.microsoft.com/office/drawing/2014/main" val="3283858985"/>
                    </a:ext>
                  </a:extLst>
                </a:gridCol>
                <a:gridCol w="2013247">
                  <a:extLst>
                    <a:ext uri="{9D8B030D-6E8A-4147-A177-3AD203B41FA5}">
                      <a16:colId xmlns:a16="http://schemas.microsoft.com/office/drawing/2014/main" val="1262213171"/>
                    </a:ext>
                  </a:extLst>
                </a:gridCol>
              </a:tblGrid>
              <a:tr h="505168">
                <a:tc gridSpan="2">
                  <a:txBody>
                    <a:bodyPr/>
                    <a:lstStyle/>
                    <a:p>
                      <a:pPr lvl="0" algn="ctr"/>
                      <a:r>
                        <a:rPr lang="en-GB" sz="1800" dirty="0">
                          <a:latin typeface="Century Gothic" pitchFamily="34"/>
                        </a:rPr>
                        <a:t>Subject Specific Vocabulary</a:t>
                      </a:r>
                    </a:p>
                  </a:txBody>
                  <a:tcPr marT="45728" marB="45728"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7C5DA3"/>
                    </a:solidFill>
                  </a:tcPr>
                </a:tc>
                <a:tc hMerge="1">
                  <a:txBody>
                    <a:bodyPr/>
                    <a:lstStyle/>
                    <a:p>
                      <a:endParaRPr lang="en-GB"/>
                    </a:p>
                  </a:txBody>
                  <a:tcPr/>
                </a:tc>
                <a:tc rowSpan="4">
                  <a:txBody>
                    <a:bodyPr/>
                    <a:lstStyle/>
                    <a:p>
                      <a:pPr lvl="0"/>
                      <a:endParaRPr lang="en-GB" sz="1800" dirty="0">
                        <a:latin typeface="Century Gothic" pitchFamily="34"/>
                      </a:endParaRPr>
                    </a:p>
                  </a:txBody>
                  <a:tcPr marT="45728" marB="45728">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lvl="0" algn="ctr"/>
                      <a:r>
                        <a:rPr lang="en-GB" sz="1800" dirty="0">
                          <a:latin typeface="Century Gothic" pitchFamily="34"/>
                        </a:rPr>
                        <a:t>Exciting Books</a:t>
                      </a:r>
                    </a:p>
                  </a:txBody>
                  <a:tcPr marT="45728" marB="45728"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7C5DA3"/>
                    </a:solidFill>
                  </a:tcPr>
                </a:tc>
                <a:extLst>
                  <a:ext uri="{0D108BD9-81ED-4DB2-BD59-A6C34878D82A}">
                    <a16:rowId xmlns:a16="http://schemas.microsoft.com/office/drawing/2014/main" val="3554839317"/>
                  </a:ext>
                </a:extLst>
              </a:tr>
              <a:tr h="795154">
                <a:tc>
                  <a:txBody>
                    <a:bodyPr/>
                    <a:lstStyle/>
                    <a:p>
                      <a:pPr lvl="0"/>
                      <a:r>
                        <a:rPr lang="en-GB" sz="1400" b="1" dirty="0">
                          <a:solidFill>
                            <a:srgbClr val="7C5DA3"/>
                          </a:solidFill>
                          <a:latin typeface="Century Gothic" pitchFamily="34"/>
                        </a:rPr>
                        <a:t>discrimination</a:t>
                      </a:r>
                    </a:p>
                  </a:txBody>
                  <a:tcPr marT="45728" marB="45728">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dirty="0">
                          <a:solidFill>
                            <a:schemeClr val="tx1"/>
                          </a:solidFill>
                          <a:latin typeface="Century Gothic" pitchFamily="34"/>
                        </a:rPr>
                        <a:t>Unfair treatment of people because of their colour, age religion, disability or sex.</a:t>
                      </a:r>
                    </a:p>
                  </a:txBody>
                  <a:tcPr marT="45728" marB="45728">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vMerge="1">
                  <a:txBody>
                    <a:bodyPr/>
                    <a:lstStyle/>
                    <a:p>
                      <a:endParaRPr lang="en-GB"/>
                    </a:p>
                  </a:txBody>
                  <a:tcPr/>
                </a:tc>
                <a:tc rowSpan="6">
                  <a:txBody>
                    <a:bodyPr/>
                    <a:lstStyle/>
                    <a:p>
                      <a:pPr lvl="0"/>
                      <a:endParaRPr lang="en-GB" sz="1100" dirty="0">
                        <a:latin typeface="Century Gothic" pitchFamily="34"/>
                      </a:endParaRPr>
                    </a:p>
                    <a:p>
                      <a:pPr lvl="0"/>
                      <a:endParaRPr lang="en-GB" sz="1100" dirty="0">
                        <a:latin typeface="Century Gothic" pitchFamily="34"/>
                      </a:endParaRPr>
                    </a:p>
                    <a:p>
                      <a:pPr lvl="0"/>
                      <a:endParaRPr lang="en-GB" sz="1100" dirty="0">
                        <a:latin typeface="Century Gothic" pitchFamily="34"/>
                      </a:endParaRPr>
                    </a:p>
                    <a:p>
                      <a:pPr lvl="0"/>
                      <a:endParaRPr lang="en-GB" sz="1100" dirty="0">
                        <a:latin typeface="Century Gothic" pitchFamily="34"/>
                      </a:endParaRPr>
                    </a:p>
                    <a:p>
                      <a:pPr lvl="0"/>
                      <a:endParaRPr lang="en-GB" sz="1100" dirty="0">
                        <a:latin typeface="Century Gothic" pitchFamily="34"/>
                      </a:endParaRPr>
                    </a:p>
                    <a:p>
                      <a:pPr lvl="0"/>
                      <a:endParaRPr lang="en-GB" sz="1100" dirty="0">
                        <a:latin typeface="Century Gothic" pitchFamily="34"/>
                      </a:endParaRPr>
                    </a:p>
                    <a:p>
                      <a:pPr lvl="0"/>
                      <a:endParaRPr lang="en-GB" sz="1100" dirty="0">
                        <a:latin typeface="Century Gothic" pitchFamily="34"/>
                      </a:endParaRPr>
                    </a:p>
                    <a:p>
                      <a:pPr lvl="0"/>
                      <a:endParaRPr lang="en-GB" sz="1100" dirty="0">
                        <a:latin typeface="Century Gothic" pitchFamily="34"/>
                      </a:endParaRPr>
                    </a:p>
                    <a:p>
                      <a:pPr lvl="0"/>
                      <a:endParaRPr lang="en-GB" sz="1100" dirty="0">
                        <a:latin typeface="Century Gothic" pitchFamily="34"/>
                      </a:endParaRPr>
                    </a:p>
                    <a:p>
                      <a:pPr lvl="0"/>
                      <a:endParaRPr lang="en-GB" sz="1100" dirty="0">
                        <a:latin typeface="Century Gothic" pitchFamily="34"/>
                      </a:endParaRPr>
                    </a:p>
                    <a:p>
                      <a:pPr lvl="0"/>
                      <a:endParaRPr lang="en-GB" sz="1100" dirty="0">
                        <a:latin typeface="Century Gothic" pitchFamily="34"/>
                      </a:endParaRPr>
                    </a:p>
                    <a:p>
                      <a:pPr lvl="0"/>
                      <a:endParaRPr lang="en-GB" sz="1100" dirty="0">
                        <a:latin typeface="Century Gothic" pitchFamily="34"/>
                      </a:endParaRPr>
                    </a:p>
                    <a:p>
                      <a:pPr lvl="0"/>
                      <a:endParaRPr lang="en-GB" sz="1100" dirty="0">
                        <a:latin typeface="Century Gothic" pitchFamily="34"/>
                      </a:endParaRPr>
                    </a:p>
                    <a:p>
                      <a:pPr lvl="0"/>
                      <a:endParaRPr lang="en-GB" sz="1100" dirty="0">
                        <a:latin typeface="Century Gothic" pitchFamily="34"/>
                      </a:endParaRPr>
                    </a:p>
                  </a:txBody>
                  <a:tcPr marT="45728" marB="45728">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640150">
                <a:tc>
                  <a:txBody>
                    <a:bodyPr/>
                    <a:lstStyle/>
                    <a:p>
                      <a:pPr lvl="0"/>
                      <a:r>
                        <a:rPr lang="en-GB" sz="1400" b="1" dirty="0">
                          <a:solidFill>
                            <a:srgbClr val="7C5DA3"/>
                          </a:solidFill>
                          <a:latin typeface="Century Gothic" pitchFamily="34"/>
                        </a:rPr>
                        <a:t>disability</a:t>
                      </a:r>
                    </a:p>
                  </a:txBody>
                  <a:tcPr marT="45728" marB="45728">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dirty="0">
                          <a:solidFill>
                            <a:schemeClr val="tx1"/>
                          </a:solidFill>
                          <a:latin typeface="Century Gothic" pitchFamily="34"/>
                        </a:rPr>
                        <a:t>A </a:t>
                      </a:r>
                      <a:r>
                        <a:rPr lang="en-GB" sz="900" b="0" i="0" u="none" strike="noStrike" kern="1200" dirty="0">
                          <a:solidFill>
                            <a:schemeClr val="tx1"/>
                          </a:solidFill>
                          <a:effectLst/>
                          <a:latin typeface="Century Gothic" panose="020B0502020202020204" pitchFamily="34" charset="0"/>
                          <a:ea typeface="+mn-ea"/>
                          <a:cs typeface="+mn-cs"/>
                        </a:rPr>
                        <a:t>physical or mental condition that limits a person's movements, senses, or activities.</a:t>
                      </a:r>
                      <a:endParaRPr lang="en-GB" sz="900" dirty="0">
                        <a:solidFill>
                          <a:schemeClr val="tx1"/>
                        </a:solidFill>
                        <a:latin typeface="Century Gothic" panose="020B0502020202020204" pitchFamily="34" charset="0"/>
                      </a:endParaRPr>
                    </a:p>
                  </a:txBody>
                  <a:tcPr marT="45728" marB="45728">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1207788565"/>
                  </a:ext>
                </a:extLst>
              </a:tr>
              <a:tr h="278167">
                <a:tc>
                  <a:txBody>
                    <a:bodyPr/>
                    <a:lstStyle/>
                    <a:p>
                      <a:pPr lvl="0"/>
                      <a:r>
                        <a:rPr lang="en-GB" sz="1400" b="1" dirty="0">
                          <a:solidFill>
                            <a:srgbClr val="7C5DA3"/>
                          </a:solidFill>
                          <a:latin typeface="Century Gothic" pitchFamily="34"/>
                        </a:rPr>
                        <a:t>famous</a:t>
                      </a:r>
                    </a:p>
                  </a:txBody>
                  <a:tcPr marT="45728" marB="45728">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dirty="0">
                          <a:solidFill>
                            <a:schemeClr val="tx1"/>
                          </a:solidFill>
                          <a:latin typeface="Century Gothic" pitchFamily="34"/>
                        </a:rPr>
                        <a:t>Someone who is known about by many people.</a:t>
                      </a:r>
                    </a:p>
                  </a:txBody>
                  <a:tcPr marT="45728" marB="45728">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779793378"/>
                  </a:ext>
                </a:extLst>
              </a:tr>
              <a:tr h="403654">
                <a:tc rowSpan="2">
                  <a:txBody>
                    <a:bodyPr/>
                    <a:lstStyle/>
                    <a:p>
                      <a:pPr lvl="0"/>
                      <a:r>
                        <a:rPr lang="en-GB" sz="1400" b="1" dirty="0">
                          <a:solidFill>
                            <a:srgbClr val="7C5DA3"/>
                          </a:solidFill>
                          <a:latin typeface="Century Gothic" pitchFamily="34"/>
                        </a:rPr>
                        <a:t>racism</a:t>
                      </a:r>
                    </a:p>
                  </a:txBody>
                  <a:tcPr marT="45728" marB="45728">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95000"/>
                      </a:schemeClr>
                    </a:solidFill>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dirty="0">
                          <a:solidFill>
                            <a:schemeClr val="tx1"/>
                          </a:solidFill>
                          <a:latin typeface="Century Gothic" pitchFamily="34"/>
                        </a:rPr>
                        <a:t>Treating someone unfairly because of the belief that their race, religion or beliefs are not as good as yours.</a:t>
                      </a:r>
                    </a:p>
                  </a:txBody>
                  <a:tcPr marT="45728" marB="45728">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rgbClr val="7C5DA3"/>
                          </a:solidFill>
                          <a:latin typeface="Century Gothic" panose="020B0502020202020204" pitchFamily="34" charset="0"/>
                        </a:rPr>
                        <a:t>Sticky Knowledge about Famous people</a:t>
                      </a:r>
                      <a:endParaRPr lang="en-GB" sz="1400" dirty="0">
                        <a:solidFill>
                          <a:srgbClr val="7C5DA3"/>
                        </a:solidFill>
                        <a:latin typeface="Century Gothic" panose="020B0502020202020204" pitchFamily="34" charset="0"/>
                      </a:endParaRPr>
                    </a:p>
                  </a:txBody>
                  <a:tcPr marT="45728" marB="4572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E5DFED"/>
                    </a:solidFill>
                  </a:tcPr>
                </a:tc>
                <a:tc vMerge="1">
                  <a:txBody>
                    <a:bodyPr/>
                    <a:lstStyle/>
                    <a:p>
                      <a:endParaRPr lang="en-GB"/>
                    </a:p>
                  </a:txBody>
                  <a:tcPr/>
                </a:tc>
                <a:extLst>
                  <a:ext uri="{0D108BD9-81ED-4DB2-BD59-A6C34878D82A}">
                    <a16:rowId xmlns:a16="http://schemas.microsoft.com/office/drawing/2014/main" val="3874351970"/>
                  </a:ext>
                </a:extLst>
              </a:tr>
              <a:tr h="137174">
                <a:tc vMerge="1">
                  <a:txBody>
                    <a:bodyPr/>
                    <a:lstStyle/>
                    <a:p>
                      <a:endParaRPr lang="en-GB"/>
                    </a:p>
                  </a:txBody>
                  <a:tcPr/>
                </a:tc>
                <a:tc vMerge="1">
                  <a:txBody>
                    <a:bodyPr/>
                    <a:lstStyle/>
                    <a:p>
                      <a:endParaRPr lang="en-GB"/>
                    </a:p>
                  </a:txBody>
                  <a:tcPr/>
                </a:tc>
                <a:tc rowSpan="3">
                  <a:txBody>
                    <a:bodyPr/>
                    <a:lstStyle/>
                    <a:p>
                      <a:pPr marL="171450" indent="-171450" algn="l">
                        <a:buFont typeface="Wingdings" panose="05000000000000000000" pitchFamily="2" charset="2"/>
                        <a:buChar char="q"/>
                      </a:pPr>
                      <a:r>
                        <a:rPr lang="en-GB" sz="1000" b="0" dirty="0">
                          <a:solidFill>
                            <a:schemeClr val="tx1"/>
                          </a:solidFill>
                          <a:latin typeface="Century Gothic" panose="020B0502020202020204" pitchFamily="34" charset="0"/>
                        </a:rPr>
                        <a:t>Rosa Parks fought for the rights of black people in the USA. She became very well-known for not giving up her seat to a white person on a bus.</a:t>
                      </a:r>
                    </a:p>
                  </a:txBody>
                  <a:tcPr marT="45728" marB="4572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E5DFED"/>
                    </a:solidFill>
                  </a:tcPr>
                </a:tc>
                <a:tc vMerge="1">
                  <a:txBody>
                    <a:bodyPr/>
                    <a:lstStyle/>
                    <a:p>
                      <a:endParaRPr lang="en-GB"/>
                    </a:p>
                  </a:txBody>
                  <a:tcPr/>
                </a:tc>
                <a:extLst>
                  <a:ext uri="{0D108BD9-81ED-4DB2-BD59-A6C34878D82A}">
                    <a16:rowId xmlns:a16="http://schemas.microsoft.com/office/drawing/2014/main" val="3801510198"/>
                  </a:ext>
                </a:extLst>
              </a:tr>
              <a:tr h="135441">
                <a:tc rowSpan="2">
                  <a:txBody>
                    <a:bodyPr/>
                    <a:lstStyle/>
                    <a:p>
                      <a:pPr lvl="0"/>
                      <a:r>
                        <a:rPr lang="en-GB" sz="1400" b="1" dirty="0">
                          <a:solidFill>
                            <a:srgbClr val="7C5DA3"/>
                          </a:solidFill>
                          <a:latin typeface="Century Gothic" pitchFamily="34"/>
                        </a:rPr>
                        <a:t>chronological</a:t>
                      </a:r>
                    </a:p>
                  </a:txBody>
                  <a:tcPr marT="45728" marB="45728">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95000"/>
                      </a:schemeClr>
                    </a:solidFill>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dirty="0">
                          <a:solidFill>
                            <a:schemeClr val="tx1"/>
                          </a:solidFill>
                          <a:latin typeface="Century Gothic" pitchFamily="34"/>
                        </a:rPr>
                        <a:t>Arranging something by the order they occurred in time.</a:t>
                      </a:r>
                    </a:p>
                  </a:txBody>
                  <a:tcPr marT="45728" marB="45728">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3147205399"/>
                  </a:ext>
                </a:extLst>
              </a:tr>
              <a:tr h="78033">
                <a:tc vMerge="1">
                  <a:txBody>
                    <a:bodyPr/>
                    <a:lstStyle/>
                    <a:p>
                      <a:pPr lvl="0"/>
                      <a:endParaRPr lang="en-GB" sz="1400" b="1" dirty="0">
                        <a:solidFill>
                          <a:srgbClr val="7C5DA3"/>
                        </a:solidFill>
                        <a:latin typeface="Century Gothic" pitchFamily="34"/>
                      </a:endParaRPr>
                    </a:p>
                  </a:txBody>
                  <a:tcPr/>
                </a:tc>
                <a:tc vMerge="1">
                  <a:txBody>
                    <a:bodyPr/>
                    <a:lstStyle/>
                    <a:p>
                      <a:pPr lvl="0"/>
                      <a:endParaRPr lang="en-GB" sz="900" dirty="0">
                        <a:solidFill>
                          <a:schemeClr val="tx1"/>
                        </a:solidFill>
                        <a:latin typeface="Century Gothic" panose="020B0502020202020204" pitchFamily="34" charset="0"/>
                      </a:endParaRPr>
                    </a:p>
                  </a:txBody>
                  <a:tcPr/>
                </a:tc>
                <a:tc vMerge="1">
                  <a:txBody>
                    <a:bodyPr/>
                    <a:lstStyle/>
                    <a:p>
                      <a:pPr marL="171450" lvl="0" indent="-171450" algn="l">
                        <a:buFont typeface="Wingdings" panose="05000000000000000000" pitchFamily="2" charset="2"/>
                        <a:buChar char="q"/>
                      </a:pPr>
                      <a:endParaRPr lang="en-GB" sz="1000" b="1" dirty="0">
                        <a:solidFill>
                          <a:schemeClr val="tx1"/>
                        </a:solidFill>
                        <a:latin typeface="Century Gothic" panose="020B0502020202020204" pitchFamily="34" charset="0"/>
                      </a:endParaRPr>
                    </a:p>
                  </a:txBody>
                  <a:tcPr/>
                </a:tc>
                <a:tc rowSpan="2">
                  <a:txBody>
                    <a:bodyPr/>
                    <a:lstStyle/>
                    <a:p>
                      <a:pPr lvl="0" algn="ctr"/>
                      <a:r>
                        <a:rPr lang="en-GB" sz="1400" b="1" dirty="0">
                          <a:solidFill>
                            <a:schemeClr val="bg1"/>
                          </a:solidFill>
                          <a:latin typeface="Century Gothic" pitchFamily="34"/>
                        </a:rPr>
                        <a:t>More famous British people to find out about</a:t>
                      </a:r>
                    </a:p>
                  </a:txBody>
                  <a:tcPr marT="45728" marB="45728">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7C5DA3"/>
                    </a:solidFill>
                  </a:tcPr>
                </a:tc>
                <a:extLst>
                  <a:ext uri="{0D108BD9-81ED-4DB2-BD59-A6C34878D82A}">
                    <a16:rowId xmlns:a16="http://schemas.microsoft.com/office/drawing/2014/main" val="220964512"/>
                  </a:ext>
                </a:extLst>
              </a:tr>
              <a:tr h="193557">
                <a:tc rowSpan="2">
                  <a:txBody>
                    <a:bodyPr/>
                    <a:lstStyle/>
                    <a:p>
                      <a:pPr lvl="0"/>
                      <a:r>
                        <a:rPr lang="en-GB" sz="1400" b="1" dirty="0">
                          <a:solidFill>
                            <a:srgbClr val="7C5DA3"/>
                          </a:solidFill>
                          <a:latin typeface="Century Gothic" pitchFamily="34"/>
                        </a:rPr>
                        <a:t>inclusion </a:t>
                      </a:r>
                    </a:p>
                  </a:txBody>
                  <a:tcPr marT="45728" marB="45728">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95000"/>
                      </a:schemeClr>
                    </a:solidFill>
                  </a:tcPr>
                </a:tc>
                <a:tc rowSpan="2">
                  <a:txBody>
                    <a:bodyPr/>
                    <a:lstStyle/>
                    <a:p>
                      <a:pPr lvl="0"/>
                      <a:r>
                        <a:rPr lang="en-GB" sz="900" dirty="0">
                          <a:solidFill>
                            <a:schemeClr val="tx1"/>
                          </a:solidFill>
                          <a:latin typeface="Century Gothic" panose="020B0502020202020204" pitchFamily="34" charset="0"/>
                        </a:rPr>
                        <a:t>To include someone within your group however different they may seem.</a:t>
                      </a:r>
                    </a:p>
                  </a:txBody>
                  <a:tcPr marT="45728" marB="45728">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rowSpan="2">
                  <a:txBody>
                    <a:bodyPr/>
                    <a:lstStyle/>
                    <a:p>
                      <a:pPr marL="171450" lvl="0" indent="-171450" algn="l">
                        <a:buFont typeface="Wingdings" panose="05000000000000000000" pitchFamily="2" charset="2"/>
                        <a:buChar char="q"/>
                      </a:pPr>
                      <a:r>
                        <a:rPr lang="en-GB" sz="1000" b="0" dirty="0">
                          <a:solidFill>
                            <a:schemeClr val="tx1"/>
                          </a:solidFill>
                          <a:latin typeface="Century Gothic" panose="020B0502020202020204" pitchFamily="34" charset="0"/>
                        </a:rPr>
                        <a:t>Nelson Mandela fought for the rights of black people in South Africa. He became very famous in the end for his determination to protest non-violently.</a:t>
                      </a:r>
                    </a:p>
                  </a:txBody>
                  <a:tcPr marT="45728" marB="4572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E5DFED"/>
                    </a:solidFill>
                  </a:tcPr>
                </a:tc>
                <a:tc vMerge="1">
                  <a:txBody>
                    <a:bodyPr/>
                    <a:lstStyle/>
                    <a:p>
                      <a:endParaRPr lang="en-GB" sz="1800" dirty="0"/>
                    </a:p>
                  </a:txBody>
                  <a:tcPr marT="45723" marB="45723">
                    <a:solidFill>
                      <a:schemeClr val="accent3">
                        <a:lumMod val="20000"/>
                        <a:lumOff val="80000"/>
                      </a:schemeClr>
                    </a:solidFill>
                  </a:tcPr>
                </a:tc>
                <a:extLst>
                  <a:ext uri="{0D108BD9-81ED-4DB2-BD59-A6C34878D82A}">
                    <a16:rowId xmlns:a16="http://schemas.microsoft.com/office/drawing/2014/main" val="4272395972"/>
                  </a:ext>
                </a:extLst>
              </a:tr>
              <a:tr h="0">
                <a:tc vMerge="1">
                  <a:txBody>
                    <a:bodyPr/>
                    <a:lstStyle/>
                    <a:p>
                      <a:endParaRPr lang="en-GB"/>
                    </a:p>
                  </a:txBody>
                  <a:tcPr/>
                </a:tc>
                <a:tc vMerge="1">
                  <a:txBody>
                    <a:bodyPr/>
                    <a:lstStyle/>
                    <a:p>
                      <a:endParaRPr lang="en-GB"/>
                    </a:p>
                  </a:txBody>
                  <a:tcPr/>
                </a:tc>
                <a:tc vMerge="1">
                  <a:txBody>
                    <a:bodyPr/>
                    <a:lstStyle/>
                    <a:p>
                      <a:endParaRPr lang="en-GB"/>
                    </a:p>
                  </a:txBody>
                  <a:tcPr/>
                </a:tc>
                <a:tc rowSpan="6">
                  <a:txBody>
                    <a:bodyPr/>
                    <a:lstStyle/>
                    <a:p>
                      <a:pPr marL="0" lvl="0" indent="0">
                        <a:buFont typeface="Arial" panose="020B0604020202020204" pitchFamily="34" charset="0"/>
                        <a:buNone/>
                      </a:pPr>
                      <a:r>
                        <a:rPr lang="en-GB" sz="1200" dirty="0">
                          <a:solidFill>
                            <a:schemeClr val="tx1"/>
                          </a:solidFill>
                          <a:latin typeface="Century Gothic" pitchFamily="34"/>
                        </a:rPr>
                        <a:t>Grace Darling</a:t>
                      </a:r>
                    </a:p>
                    <a:p>
                      <a:pPr marL="0" lvl="0" indent="0">
                        <a:buFont typeface="Arial" panose="020B0604020202020204" pitchFamily="34" charset="0"/>
                        <a:buNone/>
                      </a:pPr>
                      <a:endParaRPr lang="en-GB" sz="1200" dirty="0">
                        <a:solidFill>
                          <a:schemeClr val="tx1"/>
                        </a:solidFill>
                        <a:latin typeface="Century Gothic" pitchFamily="34"/>
                      </a:endParaRPr>
                    </a:p>
                    <a:p>
                      <a:pPr marL="0" lvl="0" indent="0">
                        <a:buFont typeface="Arial" panose="020B0604020202020204" pitchFamily="34" charset="0"/>
                        <a:buNone/>
                      </a:pPr>
                      <a:r>
                        <a:rPr lang="en-GB" sz="1200" dirty="0">
                          <a:solidFill>
                            <a:schemeClr val="tx1"/>
                          </a:solidFill>
                          <a:latin typeface="Century Gothic" pitchFamily="34"/>
                        </a:rPr>
                        <a:t>William Shakespeare</a:t>
                      </a:r>
                    </a:p>
                    <a:p>
                      <a:pPr marL="0" lvl="0" indent="0">
                        <a:buFont typeface="Arial" panose="020B0604020202020204" pitchFamily="34" charset="0"/>
                        <a:buNone/>
                      </a:pPr>
                      <a:endParaRPr lang="en-GB" sz="1200" dirty="0">
                        <a:solidFill>
                          <a:schemeClr val="tx1"/>
                        </a:solidFill>
                        <a:latin typeface="Century Gothic" pitchFamily="34"/>
                      </a:endParaRPr>
                    </a:p>
                    <a:p>
                      <a:pPr marL="0" lvl="0" indent="0">
                        <a:buFont typeface="Arial" panose="020B0604020202020204" pitchFamily="34" charset="0"/>
                        <a:buNone/>
                      </a:pPr>
                      <a:r>
                        <a:rPr lang="en-GB" sz="1200" dirty="0">
                          <a:solidFill>
                            <a:schemeClr val="tx1"/>
                          </a:solidFill>
                          <a:latin typeface="Century Gothic" pitchFamily="34"/>
                        </a:rPr>
                        <a:t>Charles Dickens</a:t>
                      </a:r>
                    </a:p>
                    <a:p>
                      <a:pPr marL="0" lvl="0" indent="0">
                        <a:buFont typeface="Arial" panose="020B0604020202020204" pitchFamily="34" charset="0"/>
                        <a:buNone/>
                      </a:pPr>
                      <a:endParaRPr lang="en-GB" sz="1200" dirty="0">
                        <a:solidFill>
                          <a:schemeClr val="tx1"/>
                        </a:solidFill>
                        <a:latin typeface="Century Gothic" pitchFamily="34"/>
                      </a:endParaRPr>
                    </a:p>
                    <a:p>
                      <a:pPr marL="0" lvl="0" indent="0">
                        <a:buFont typeface="Arial" panose="020B0604020202020204" pitchFamily="34" charset="0"/>
                        <a:buNone/>
                      </a:pPr>
                      <a:r>
                        <a:rPr lang="en-GB" sz="1200" dirty="0">
                          <a:solidFill>
                            <a:schemeClr val="tx1"/>
                          </a:solidFill>
                          <a:latin typeface="Century Gothic" pitchFamily="34"/>
                        </a:rPr>
                        <a:t>John Lennon</a:t>
                      </a:r>
                    </a:p>
                    <a:p>
                      <a:pPr marL="0" lvl="0" indent="0">
                        <a:buFont typeface="Arial" panose="020B0604020202020204" pitchFamily="34" charset="0"/>
                        <a:buNone/>
                      </a:pPr>
                      <a:endParaRPr lang="en-GB" sz="1200" dirty="0">
                        <a:solidFill>
                          <a:schemeClr val="tx1"/>
                        </a:solidFill>
                        <a:latin typeface="Century Gothic" pitchFamily="34"/>
                      </a:endParaRPr>
                    </a:p>
                    <a:p>
                      <a:pPr marL="0" lvl="0" indent="0">
                        <a:buFont typeface="Arial" panose="020B0604020202020204" pitchFamily="34" charset="0"/>
                        <a:buNone/>
                      </a:pPr>
                      <a:r>
                        <a:rPr lang="en-GB" sz="1200" dirty="0">
                          <a:solidFill>
                            <a:schemeClr val="tx1"/>
                          </a:solidFill>
                          <a:latin typeface="Century Gothic" pitchFamily="34"/>
                        </a:rPr>
                        <a:t>Elizabeth the First</a:t>
                      </a:r>
                    </a:p>
                    <a:p>
                      <a:pPr marL="0" lvl="0" indent="0">
                        <a:buFont typeface="Arial" panose="020B0604020202020204" pitchFamily="34" charset="0"/>
                        <a:buNone/>
                      </a:pPr>
                      <a:endParaRPr lang="en-GB" sz="1200" dirty="0">
                        <a:solidFill>
                          <a:schemeClr val="tx1"/>
                        </a:solidFill>
                        <a:latin typeface="Century Gothic" pitchFamily="34"/>
                      </a:endParaRPr>
                    </a:p>
                    <a:p>
                      <a:pPr marL="0" lvl="0" indent="0">
                        <a:buFont typeface="Arial" panose="020B0604020202020204" pitchFamily="34" charset="0"/>
                        <a:buNone/>
                      </a:pPr>
                      <a:r>
                        <a:rPr lang="en-GB" sz="1200" dirty="0">
                          <a:solidFill>
                            <a:schemeClr val="tx1"/>
                          </a:solidFill>
                          <a:latin typeface="Century Gothic" pitchFamily="34"/>
                        </a:rPr>
                        <a:t>Sir Isaac Newton</a:t>
                      </a:r>
                    </a:p>
                  </a:txBody>
                  <a:tcPr marT="45728" marB="45728" anchor="ct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9"/>
                  </a:ext>
                </a:extLst>
              </a:tr>
              <a:tr h="0">
                <a:tc>
                  <a:txBody>
                    <a:bodyPr/>
                    <a:lstStyle/>
                    <a:p>
                      <a:r>
                        <a:rPr lang="en-GB" sz="1400" b="1" dirty="0">
                          <a:solidFill>
                            <a:srgbClr val="7C5DA3"/>
                          </a:solidFill>
                          <a:latin typeface="Century Gothic" pitchFamily="34"/>
                        </a:rPr>
                        <a:t>protest</a:t>
                      </a:r>
                      <a:endParaRPr lang="en-GB" sz="1800" dirty="0">
                        <a:solidFill>
                          <a:srgbClr val="7C5DA3"/>
                        </a:solidFill>
                      </a:endParaRPr>
                    </a:p>
                  </a:txBody>
                  <a:tcPr marT="45728" marB="45728">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95000"/>
                      </a:schemeClr>
                    </a:solidFill>
                  </a:tcPr>
                </a:tc>
                <a:tc>
                  <a:txBody>
                    <a:bodyPr/>
                    <a:lstStyle/>
                    <a:p>
                      <a:r>
                        <a:rPr lang="en-GB" sz="900" dirty="0">
                          <a:solidFill>
                            <a:schemeClr val="tx1"/>
                          </a:solidFill>
                          <a:latin typeface="Century Gothic" panose="020B0502020202020204" pitchFamily="34" charset="0"/>
                        </a:rPr>
                        <a:t>To take action to show disapproval  or objection to something.</a:t>
                      </a:r>
                    </a:p>
                  </a:txBody>
                  <a:tcPr marT="45728" marB="45728">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rowSpan="2">
                  <a:txBody>
                    <a:bodyPr/>
                    <a:lstStyle/>
                    <a:p>
                      <a:pPr marL="171450" lvl="0" indent="-171450" algn="l">
                        <a:buFont typeface="Wingdings" panose="05000000000000000000" pitchFamily="2" charset="2"/>
                        <a:buChar char="q"/>
                      </a:pPr>
                      <a:r>
                        <a:rPr lang="en-GB" sz="1000" b="0" dirty="0">
                          <a:solidFill>
                            <a:schemeClr val="tx1"/>
                          </a:solidFill>
                          <a:latin typeface="Century Gothic" panose="020B0502020202020204" pitchFamily="34" charset="0"/>
                        </a:rPr>
                        <a:t>Emmeline Pankhurst was born in Manchester and spent her life fighting for women’s rights and equality. She is credited with helping women to have the right to vote.</a:t>
                      </a:r>
                    </a:p>
                  </a:txBody>
                  <a:tcPr marT="45728" marB="4572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E5DFED"/>
                    </a:solidFill>
                  </a:tcPr>
                </a:tc>
                <a:tc vMerge="1">
                  <a:txBody>
                    <a:bodyPr/>
                    <a:lstStyle/>
                    <a:p>
                      <a:pPr marL="0" lvl="0" indent="0">
                        <a:buFont typeface="Arial" panose="020B0604020202020204" pitchFamily="34" charset="0"/>
                        <a:buNone/>
                      </a:pPr>
                      <a:endParaRPr lang="en-GB" sz="1200" dirty="0">
                        <a:solidFill>
                          <a:schemeClr val="tx1"/>
                        </a:solidFill>
                        <a:latin typeface="Century Gothic" pitchFamily="34"/>
                      </a:endParaRPr>
                    </a:p>
                  </a:txBody>
                  <a:tcPr marT="45723" marB="45723">
                    <a:solidFill>
                      <a:schemeClr val="bg1">
                        <a:lumMod val="85000"/>
                      </a:schemeClr>
                    </a:solidFill>
                  </a:tcPr>
                </a:tc>
                <a:extLst>
                  <a:ext uri="{0D108BD9-81ED-4DB2-BD59-A6C34878D82A}">
                    <a16:rowId xmlns:a16="http://schemas.microsoft.com/office/drawing/2014/main" val="1846885045"/>
                  </a:ext>
                </a:extLst>
              </a:tr>
              <a:tr h="0">
                <a:tc rowSpan="2">
                  <a:txBody>
                    <a:bodyPr/>
                    <a:lstStyle/>
                    <a:p>
                      <a:r>
                        <a:rPr lang="en-GB" sz="1400" b="1" dirty="0">
                          <a:solidFill>
                            <a:srgbClr val="7C5DA3"/>
                          </a:solidFill>
                          <a:latin typeface="Century Gothic" pitchFamily="34"/>
                        </a:rPr>
                        <a:t>equality</a:t>
                      </a:r>
                      <a:endParaRPr lang="en-GB" sz="1800" dirty="0">
                        <a:solidFill>
                          <a:srgbClr val="7C5DA3"/>
                        </a:solidFill>
                      </a:endParaRPr>
                    </a:p>
                  </a:txBody>
                  <a:tcPr marT="45728" marB="45728">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95000"/>
                      </a:schemeClr>
                    </a:solidFill>
                  </a:tcPr>
                </a:tc>
                <a:tc rowSpan="2">
                  <a:txBody>
                    <a:bodyPr/>
                    <a:lstStyle/>
                    <a:p>
                      <a:r>
                        <a:rPr lang="en-GB" sz="900" b="0" i="0" u="none" strike="noStrike" kern="1200" dirty="0">
                          <a:solidFill>
                            <a:schemeClr val="tx1"/>
                          </a:solidFill>
                          <a:effectLst/>
                          <a:latin typeface="Century Gothic" panose="020B0502020202020204" pitchFamily="34" charset="0"/>
                          <a:ea typeface="+mn-ea"/>
                          <a:cs typeface="+mn-cs"/>
                        </a:rPr>
                        <a:t>Equality is about ensuring that every individual has an equal opportunity to make the most of their lives and talents.</a:t>
                      </a:r>
                      <a:endParaRPr lang="en-GB" sz="900" b="0" dirty="0">
                        <a:solidFill>
                          <a:schemeClr val="tx1"/>
                        </a:solidFill>
                        <a:latin typeface="Century Gothic" panose="020B0502020202020204" pitchFamily="34" charset="0"/>
                      </a:endParaRPr>
                    </a:p>
                  </a:txBody>
                  <a:tcPr marT="45728" marB="45728">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vMerge="1">
                  <a:txBody>
                    <a:bodyPr/>
                    <a:lstStyle/>
                    <a:p>
                      <a:pPr marL="171450" lvl="0" indent="-171450" algn="l">
                        <a:buFont typeface="Wingdings" panose="05000000000000000000" pitchFamily="2" charset="2"/>
                        <a:buChar char="q"/>
                      </a:pPr>
                      <a:endParaRPr lang="en-GB" sz="1000" b="1" dirty="0">
                        <a:solidFill>
                          <a:srgbClr val="7030A0"/>
                        </a:solidFill>
                        <a:latin typeface="Century Gothic" panose="020B0502020202020204" pitchFamily="34" charset="0"/>
                      </a:endParaRPr>
                    </a:p>
                  </a:txBody>
                  <a:tcPr marT="45723" marB="45723">
                    <a:solidFill>
                      <a:schemeClr val="accent3">
                        <a:lumMod val="40000"/>
                        <a:lumOff val="60000"/>
                      </a:schemeClr>
                    </a:solidFill>
                  </a:tcPr>
                </a:tc>
                <a:tc vMerge="1">
                  <a:txBody>
                    <a:bodyPr/>
                    <a:lstStyle/>
                    <a:p>
                      <a:endParaRPr lang="en-GB"/>
                    </a:p>
                  </a:txBody>
                  <a:tcPr/>
                </a:tc>
                <a:extLst>
                  <a:ext uri="{0D108BD9-81ED-4DB2-BD59-A6C34878D82A}">
                    <a16:rowId xmlns:a16="http://schemas.microsoft.com/office/drawing/2014/main" val="4268480253"/>
                  </a:ext>
                </a:extLst>
              </a:tr>
              <a:tr h="215898">
                <a:tc vMerge="1">
                  <a:txBody>
                    <a:bodyPr/>
                    <a:lstStyle/>
                    <a:p>
                      <a:endParaRPr lang="en-GB"/>
                    </a:p>
                  </a:txBody>
                  <a:tcPr/>
                </a:tc>
                <a:tc vMerge="1">
                  <a:txBody>
                    <a:bodyPr/>
                    <a:lstStyle/>
                    <a:p>
                      <a:endParaRPr lang="en-GB"/>
                    </a:p>
                  </a:txBody>
                  <a:tcPr/>
                </a:tc>
                <a:tc rowSpan="2">
                  <a:txBody>
                    <a:bodyPr/>
                    <a:lstStyle/>
                    <a:p>
                      <a:pPr marL="171450" lvl="0" indent="-171450" algn="l">
                        <a:buFont typeface="Wingdings" panose="05000000000000000000" pitchFamily="2" charset="2"/>
                        <a:buChar char="q"/>
                      </a:pPr>
                      <a:r>
                        <a:rPr lang="en-GB" sz="1000" b="0" dirty="0">
                          <a:solidFill>
                            <a:schemeClr val="tx1"/>
                          </a:solidFill>
                          <a:latin typeface="Century Gothic" panose="020B0502020202020204" pitchFamily="34" charset="0"/>
                        </a:rPr>
                        <a:t>Florence Nightingale was known as ‘the lady with the lamp’. She helped to ensure that hospitals were clean places and helped to reduce infections in hospitals.</a:t>
                      </a:r>
                    </a:p>
                  </a:txBody>
                  <a:tcPr marT="45728" marB="4572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E5DFED"/>
                    </a:solidFill>
                  </a:tcPr>
                </a:tc>
                <a:tc vMerge="1">
                  <a:txBody>
                    <a:bodyPr/>
                    <a:lstStyle/>
                    <a:p>
                      <a:pPr marL="0" lvl="0" indent="0">
                        <a:buFont typeface="Arial" panose="020B0604020202020204" pitchFamily="34" charset="0"/>
                        <a:buNone/>
                      </a:pPr>
                      <a:endParaRPr lang="en-GB" sz="1200" dirty="0">
                        <a:solidFill>
                          <a:schemeClr val="tx1"/>
                        </a:solidFill>
                        <a:latin typeface="Century Gothic" pitchFamily="34"/>
                      </a:endParaRPr>
                    </a:p>
                  </a:txBody>
                  <a:tcPr marT="45728" marB="45728" anchor="ct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22811019"/>
                  </a:ext>
                </a:extLst>
              </a:tr>
              <a:tr h="286758">
                <a:tc rowSpan="2">
                  <a:txBody>
                    <a:bodyPr/>
                    <a:lstStyle/>
                    <a:p>
                      <a:r>
                        <a:rPr lang="en-GB" sz="1400" b="1" dirty="0">
                          <a:solidFill>
                            <a:srgbClr val="7C5DA3"/>
                          </a:solidFill>
                          <a:latin typeface="Century Gothic" pitchFamily="34"/>
                        </a:rPr>
                        <a:t>courageous</a:t>
                      </a:r>
                      <a:endParaRPr lang="en-GB" sz="1800" dirty="0">
                        <a:solidFill>
                          <a:srgbClr val="7C5DA3"/>
                        </a:solidFill>
                      </a:endParaRPr>
                    </a:p>
                  </a:txBody>
                  <a:tcPr marT="45728" marB="45728">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95000"/>
                      </a:schemeClr>
                    </a:solidFill>
                  </a:tcPr>
                </a:tc>
                <a:tc rowSpan="2">
                  <a:txBody>
                    <a:bodyPr/>
                    <a:lstStyle/>
                    <a:p>
                      <a:r>
                        <a:rPr lang="en-GB" sz="900" b="0" i="0" u="none" strike="noStrike" kern="1200" dirty="0">
                          <a:solidFill>
                            <a:schemeClr val="tx1"/>
                          </a:solidFill>
                          <a:effectLst/>
                          <a:latin typeface="Century Gothic" panose="020B0502020202020204" pitchFamily="34" charset="0"/>
                          <a:ea typeface="+mn-ea"/>
                          <a:cs typeface="+mn-cs"/>
                        </a:rPr>
                        <a:t>If you are a courageous person, you face danger or stand up against the odds without flinching. </a:t>
                      </a:r>
                      <a:endParaRPr lang="en-GB" sz="900" dirty="0">
                        <a:solidFill>
                          <a:schemeClr val="tx1"/>
                        </a:solidFill>
                        <a:latin typeface="Century Gothic" panose="020B0502020202020204" pitchFamily="34" charset="0"/>
                      </a:endParaRPr>
                    </a:p>
                  </a:txBody>
                  <a:tcPr marT="45728" marB="45728">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10013"/>
                  </a:ext>
                </a:extLst>
              </a:tr>
              <a:tr h="378899">
                <a:tc vMerge="1">
                  <a:txBody>
                    <a:bodyPr/>
                    <a:lstStyle/>
                    <a:p>
                      <a:endParaRPr lang="en-GB" dirty="0"/>
                    </a:p>
                  </a:txBody>
                  <a:tcPr marT="45728" marB="45728">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85000"/>
                      </a:schemeClr>
                    </a:solidFill>
                  </a:tcPr>
                </a:tc>
                <a:tc vMerge="1">
                  <a:txBody>
                    <a:bodyPr/>
                    <a:lstStyle/>
                    <a:p>
                      <a:endParaRPr lang="en-GB" dirty="0"/>
                    </a:p>
                  </a:txBody>
                  <a:tcPr marT="45728" marB="45728">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171450" lvl="0" indent="-171450" algn="l">
                        <a:buFont typeface="Wingdings" panose="05000000000000000000" pitchFamily="2" charset="2"/>
                        <a:buChar char="q"/>
                      </a:pPr>
                      <a:r>
                        <a:rPr lang="en-GB" sz="1000" b="0" dirty="0">
                          <a:solidFill>
                            <a:schemeClr val="tx1"/>
                          </a:solidFill>
                          <a:latin typeface="Century Gothic" panose="020B0502020202020204" pitchFamily="34" charset="0"/>
                        </a:rPr>
                        <a:t>Malala Yousafzai was shot because she stood up for the right of women and girls to receive education in Afghanistan.</a:t>
                      </a:r>
                    </a:p>
                  </a:txBody>
                  <a:tcPr marT="45728" marB="4572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5DFED"/>
                    </a:solidFill>
                  </a:tcPr>
                </a:tc>
                <a:tc vMerge="1">
                  <a:txBody>
                    <a:bodyPr/>
                    <a:lstStyle/>
                    <a:p>
                      <a:pPr marL="0" lvl="0" indent="0">
                        <a:buFont typeface="Arial" panose="020B0604020202020204" pitchFamily="34" charset="0"/>
                        <a:buNone/>
                      </a:pPr>
                      <a:endParaRPr lang="en-GB" sz="1200" dirty="0">
                        <a:solidFill>
                          <a:schemeClr val="tx1"/>
                        </a:solidFill>
                        <a:latin typeface="Century Gothic" pitchFamily="34"/>
                      </a:endParaRPr>
                    </a:p>
                  </a:txBody>
                  <a:tcPr/>
                </a:tc>
                <a:extLst>
                  <a:ext uri="{0D108BD9-81ED-4DB2-BD59-A6C34878D82A}">
                    <a16:rowId xmlns:a16="http://schemas.microsoft.com/office/drawing/2014/main" val="4283114334"/>
                  </a:ext>
                </a:extLst>
              </a:tr>
            </a:tbl>
          </a:graphicData>
        </a:graphic>
      </p:graphicFrame>
      <p:sp>
        <p:nvSpPr>
          <p:cNvPr id="14415" name="TextBox 10"/>
          <p:cNvSpPr txBox="1">
            <a:spLocks noChangeArrowheads="1"/>
          </p:cNvSpPr>
          <p:nvPr/>
        </p:nvSpPr>
        <p:spPr bwMode="auto">
          <a:xfrm>
            <a:off x="6896100" y="2666785"/>
            <a:ext cx="19240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SzPct val="100000"/>
              <a:buFont typeface="Arial" panose="020B0604020202020204" pitchFamily="34" charset="0"/>
              <a:buChar char="•"/>
              <a:defRPr sz="2800">
                <a:solidFill>
                  <a:srgbClr val="000000"/>
                </a:solidFill>
                <a:latin typeface="Calibri" panose="020F0502020204030204" pitchFamily="34" charset="0"/>
              </a:defRPr>
            </a:lvl1pPr>
            <a:lvl2pPr marL="742950" indent="-285750">
              <a:lnSpc>
                <a:spcPct val="90000"/>
              </a:lnSpc>
              <a:spcBef>
                <a:spcPts val="500"/>
              </a:spcBef>
              <a:buSzPct val="100000"/>
              <a:buFont typeface="Arial" panose="020B0604020202020204" pitchFamily="34" charset="0"/>
              <a:buChar char="•"/>
              <a:defRPr sz="2400">
                <a:solidFill>
                  <a:srgbClr val="000000"/>
                </a:solidFill>
                <a:latin typeface="Calibri" panose="020F0502020204030204" pitchFamily="34" charset="0"/>
              </a:defRPr>
            </a:lvl2pPr>
            <a:lvl3pPr marL="1143000" indent="-228600">
              <a:lnSpc>
                <a:spcPct val="90000"/>
              </a:lnSpc>
              <a:spcBef>
                <a:spcPts val="500"/>
              </a:spcBef>
              <a:buSzPct val="100000"/>
              <a:buFont typeface="Arial" panose="020B0604020202020204" pitchFamily="34" charset="0"/>
              <a:buChar char="•"/>
              <a:defRPr sz="2000">
                <a:solidFill>
                  <a:srgbClr val="000000"/>
                </a:solidFill>
                <a:latin typeface="Calibri" panose="020F0502020204030204" pitchFamily="34" charset="0"/>
              </a:defRPr>
            </a:lvl3pPr>
            <a:lvl4pPr marL="16002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defRPr>
            </a:lvl4pPr>
            <a:lvl5pPr marL="20574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defRPr>
            </a:lvl5pPr>
            <a:lvl6pPr marL="25146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6pPr>
            <a:lvl7pPr marL="29718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7pPr>
            <a:lvl8pPr marL="34290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8pPr>
            <a:lvl9pPr marL="38862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9pPr>
          </a:lstStyle>
          <a:p>
            <a:pPr algn="ctr">
              <a:lnSpc>
                <a:spcPct val="100000"/>
              </a:lnSpc>
              <a:spcBef>
                <a:spcPct val="0"/>
              </a:spcBef>
              <a:buSzTx/>
              <a:buFontTx/>
              <a:buNone/>
            </a:pPr>
            <a:endParaRPr lang="en-US" altLang="en-US" sz="1400" b="1" dirty="0">
              <a:solidFill>
                <a:srgbClr val="7030A0"/>
              </a:solidFill>
              <a:latin typeface="Century Gothic" panose="020B0502020202020204" pitchFamily="34" charset="0"/>
            </a:endParaRPr>
          </a:p>
        </p:txBody>
      </p:sp>
      <p:pic>
        <p:nvPicPr>
          <p:cNvPr id="14417" name="Picture 10"/>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501171" y="1686497"/>
            <a:ext cx="1139507" cy="115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18" name="Picture 16"/>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749607" y="549116"/>
            <a:ext cx="1066389" cy="1124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21" name="Picture 14"/>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894250" y="1686497"/>
            <a:ext cx="1099834" cy="115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22" name="Picture 5"/>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8075174" y="1106107"/>
            <a:ext cx="972000" cy="9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23" name="Picture 1"/>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7085248" y="1073886"/>
            <a:ext cx="972000" cy="1114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24" name="Picture 3"/>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7096429" y="2243517"/>
            <a:ext cx="972000" cy="12849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25" name="Picture 11"/>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8095241" y="2101715"/>
            <a:ext cx="972000" cy="1535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27" name="Picture 91" descr="http://www.gstatic.com/tv/thumb/persons/173841/173841_v9_ba.jpg"/>
          <p:cNvPicPr>
            <a:picLocks noChangeAspect="1" noChangeArrowheads="1"/>
          </p:cNvPicPr>
          <p:nvPr/>
        </p:nvPicPr>
        <p:blipFill rotWithShape="1">
          <a:blip r:embed="rId9" cstate="email">
            <a:extLst>
              <a:ext uri="{28A0092B-C50C-407E-A947-70E740481C1C}">
                <a14:useLocalDpi xmlns:a14="http://schemas.microsoft.com/office/drawing/2010/main"/>
              </a:ext>
            </a:extLst>
          </a:blip>
          <a:srcRect/>
          <a:stretch/>
        </p:blipFill>
        <p:spPr bwMode="auto">
          <a:xfrm>
            <a:off x="5894250" y="545515"/>
            <a:ext cx="1097414" cy="1128266"/>
          </a:xfrm>
          <a:prstGeom prst="rect">
            <a:avLst/>
          </a:prstGeom>
          <a:noFill/>
          <a:extLst>
            <a:ext uri="{909E8E84-426E-40DD-AFC4-6F175D3DCCD1}">
              <a14:hiddenFill xmlns:a14="http://schemas.microsoft.com/office/drawing/2010/main">
                <a:solidFill>
                  <a:srgbClr val="FFFFFF"/>
                </a:solidFill>
              </a14:hiddenFill>
            </a:ext>
          </a:extLst>
        </p:spPr>
      </p:pic>
      <p:pic>
        <p:nvPicPr>
          <p:cNvPr id="14431" name="Picture 95" descr="Image result for obama"/>
          <p:cNvPicPr>
            <a:picLocks noChangeAspect="1" noChangeArrowheads="1"/>
          </p:cNvPicPr>
          <p:nvPr/>
        </p:nvPicPr>
        <p:blipFill rotWithShape="1">
          <a:blip r:embed="rId10" cstate="email">
            <a:extLst>
              <a:ext uri="{28A0092B-C50C-407E-A947-70E740481C1C}">
                <a14:useLocalDpi xmlns:a14="http://schemas.microsoft.com/office/drawing/2010/main"/>
              </a:ext>
            </a:extLst>
          </a:blip>
          <a:srcRect/>
          <a:stretch/>
        </p:blipFill>
        <p:spPr bwMode="auto">
          <a:xfrm>
            <a:off x="4741670" y="1686497"/>
            <a:ext cx="1074326" cy="1152000"/>
          </a:xfrm>
          <a:prstGeom prst="rect">
            <a:avLst/>
          </a:prstGeom>
          <a:noFill/>
          <a:extLst>
            <a:ext uri="{909E8E84-426E-40DD-AFC4-6F175D3DCCD1}">
              <a14:hiddenFill xmlns:a14="http://schemas.microsoft.com/office/drawing/2010/main">
                <a:solidFill>
                  <a:srgbClr val="FFFFFF"/>
                </a:solidFill>
              </a14:hiddenFill>
            </a:ext>
          </a:extLst>
        </p:spPr>
      </p:pic>
      <p:pic>
        <p:nvPicPr>
          <p:cNvPr id="14433" name="Picture 97" descr="Related image"/>
          <p:cNvPicPr>
            <a:picLocks noChangeAspect="1" noChangeArrowheads="1"/>
          </p:cNvPicPr>
          <p:nvPr/>
        </p:nvPicPr>
        <p:blipFill rotWithShape="1">
          <a:blip r:embed="rId11" cstate="email">
            <a:extLst>
              <a:ext uri="{28A0092B-C50C-407E-A947-70E740481C1C}">
                <a14:useLocalDpi xmlns:a14="http://schemas.microsoft.com/office/drawing/2010/main"/>
              </a:ext>
            </a:extLst>
          </a:blip>
          <a:srcRect/>
          <a:stretch/>
        </p:blipFill>
        <p:spPr bwMode="auto">
          <a:xfrm>
            <a:off x="3559004" y="545515"/>
            <a:ext cx="1081674" cy="11282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7704552"/>
      </p:ext>
    </p:extLst>
  </p:cSld>
  <p:clrMapOvr>
    <a:masterClrMapping/>
  </p:clrMapOvr>
  <p:transition spd="slow"/>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Know Mats" id="{44C609E7-D963-4258-AC0C-6D24BC1BAC45}" vid="{70B9A501-B5B1-4368-BA62-45740617565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E40D3DD4D02A244AB1BF5FC98CC7297" ma:contentTypeVersion="14" ma:contentTypeDescription="Create a new document." ma:contentTypeScope="" ma:versionID="471eaeeb1dff6c2bc12b577ba22b2c86">
  <xsd:schema xmlns:xsd="http://www.w3.org/2001/XMLSchema" xmlns:xs="http://www.w3.org/2001/XMLSchema" xmlns:p="http://schemas.microsoft.com/office/2006/metadata/properties" xmlns:ns2="3aedf825-ae8c-44e1-8e58-2d3ce68ec16c" xmlns:ns3="21106c98-ebfd-4a47-9f00-76a61a333364" targetNamespace="http://schemas.microsoft.com/office/2006/metadata/properties" ma:root="true" ma:fieldsID="568caca1562315f075b224f1c59b2db5" ns2:_="" ns3:_="">
    <xsd:import namespace="3aedf825-ae8c-44e1-8e58-2d3ce68ec16c"/>
    <xsd:import namespace="21106c98-ebfd-4a47-9f00-76a61a333364"/>
    <xsd:element name="properties">
      <xsd:complexType>
        <xsd:sequence>
          <xsd:element name="documentManagement">
            <xsd:complexType>
              <xsd:all>
                <xsd:element ref="ns2:MediaServiceMetadata" minOccurs="0"/>
                <xsd:element ref="ns2:MediaServiceFastMetadata" minOccurs="0"/>
                <xsd:element ref="ns2:MediaLengthInSeconds" minOccurs="0"/>
                <xsd:element ref="ns2:MediaServiceDateTaken" minOccurs="0"/>
                <xsd:element ref="ns2:MediaServiceLocation" minOccurs="0"/>
                <xsd:element ref="ns2:MediaServiceGenerationTime" minOccurs="0"/>
                <xsd:element ref="ns2:MediaServiceEventHashCode" minOccurs="0"/>
                <xsd:element ref="ns3:SharedWithUsers" minOccurs="0"/>
                <xsd:element ref="ns3:SharedWithDetails" minOccurs="0"/>
                <xsd:element ref="ns2:lcf76f155ced4ddcb4097134ff3c332f" minOccurs="0"/>
                <xsd:element ref="ns3:TaxCatchAll" minOccurs="0"/>
                <xsd:element ref="ns2:MediaServiceOCR"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aedf825-ae8c-44e1-8e58-2d3ce68ec16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LengthInSeconds" ma:index="10" nillable="true" ma:displayName="MediaLengthInSeconds" ma:hidden="true" ma:internalName="MediaLengthInSeconds" ma:readOnly="true">
      <xsd:simpleType>
        <xsd:restriction base="dms:Unknown"/>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Location" ma:index="12" nillable="true" ma:displayName="Location" ma:indexed="true" ma:internalName="MediaServiceLocatio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f0d17afa-19d8-47aa-8dab-4b3c63589552" ma:termSetId="09814cd3-568e-fe90-9814-8d621ff8fb84" ma:anchorId="fba54fb3-c3e1-fe81-a776-ca4b69148c4d" ma:open="true" ma:isKeyword="false">
      <xsd:complexType>
        <xsd:sequence>
          <xsd:element ref="pc:Terms" minOccurs="0" maxOccurs="1"/>
        </xsd:sequence>
      </xsd:complexType>
    </xsd:element>
    <xsd:element name="MediaServiceOCR" ma:index="20" nillable="true" ma:displayName="Extracted Text" ma:internalName="MediaServiceOCR" ma:readOnly="true">
      <xsd:simpleType>
        <xsd:restriction base="dms:Note">
          <xsd:maxLength value="255"/>
        </xsd:restriction>
      </xsd:simpleType>
    </xsd:element>
    <xsd:element name="MediaServiceObjectDetectorVersions" ma:index="21"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1106c98-ebfd-4a47-9f00-76a61a333364"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element name="TaxCatchAll" ma:index="19" nillable="true" ma:displayName="Taxonomy Catch All Column" ma:hidden="true" ma:list="{44df2a61-6cc3-4164-b80a-78caadfe04d3}" ma:internalName="TaxCatchAll" ma:showField="CatchAllData" ma:web="21106c98-ebfd-4a47-9f00-76a61a33336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3aedf825-ae8c-44e1-8e58-2d3ce68ec16c">
      <Terms xmlns="http://schemas.microsoft.com/office/infopath/2007/PartnerControls"/>
    </lcf76f155ced4ddcb4097134ff3c332f>
    <TaxCatchAll xmlns="21106c98-ebfd-4a47-9f00-76a61a333364" xsi:nil="true"/>
  </documentManagement>
</p:properties>
</file>

<file path=customXml/itemProps1.xml><?xml version="1.0" encoding="utf-8"?>
<ds:datastoreItem xmlns:ds="http://schemas.openxmlformats.org/officeDocument/2006/customXml" ds:itemID="{EAC7BE41-9231-4B7D-9978-1198D6EE48E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aedf825-ae8c-44e1-8e58-2d3ce68ec16c"/>
    <ds:schemaRef ds:uri="21106c98-ebfd-4a47-9f00-76a61a33336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92F5468-D54C-40D0-AF98-4CEFDACDAFBC}">
  <ds:schemaRefs>
    <ds:schemaRef ds:uri="http://schemas.microsoft.com/sharepoint/v3/contenttype/forms"/>
  </ds:schemaRefs>
</ds:datastoreItem>
</file>

<file path=customXml/itemProps3.xml><?xml version="1.0" encoding="utf-8"?>
<ds:datastoreItem xmlns:ds="http://schemas.openxmlformats.org/officeDocument/2006/customXml" ds:itemID="{87061142-0302-4107-8E6F-87619060DDEA}">
  <ds:schemaRefs>
    <ds:schemaRef ds:uri="http://schemas.microsoft.com/office/2006/metadata/properties"/>
    <ds:schemaRef ds:uri="http://schemas.microsoft.com/office/infopath/2007/PartnerControls"/>
    <ds:schemaRef ds:uri="3aedf825-ae8c-44e1-8e58-2d3ce68ec16c"/>
    <ds:schemaRef ds:uri="21106c98-ebfd-4a47-9f00-76a61a333364"/>
  </ds:schemaRefs>
</ds:datastoreItem>
</file>

<file path=docProps/app.xml><?xml version="1.0" encoding="utf-8"?>
<Properties xmlns="http://schemas.openxmlformats.org/officeDocument/2006/extended-properties" xmlns:vt="http://schemas.openxmlformats.org/officeDocument/2006/docPropsVTypes">
  <TotalTime>2521</TotalTime>
  <Words>709</Words>
  <Application>Microsoft Office PowerPoint</Application>
  <PresentationFormat>On-screen Show (4:3)</PresentationFormat>
  <Paragraphs>91</Paragraphs>
  <Slides>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vt:i4>
      </vt:variant>
    </vt:vector>
  </HeadingPairs>
  <TitlesOfParts>
    <vt:vector size="8" baseType="lpstr">
      <vt:lpstr>Arial</vt:lpstr>
      <vt:lpstr>Calibri</vt:lpstr>
      <vt:lpstr>Calibri Light</vt:lpstr>
      <vt:lpstr>Century Gothic</vt:lpstr>
      <vt:lpstr>Wingdings</vt:lpstr>
      <vt:lpstr>Office Theme</vt:lpstr>
      <vt:lpstr>Beyond Living Memory: KS1 Knowledge Mat</vt:lpstr>
      <vt:lpstr>Famous people : KS1 Knowledge Mat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Stone Age KS2 Knowledge Mat</dc:title>
  <dc:creator>Marketing Dept</dc:creator>
  <cp:lastModifiedBy>Devina Shryane</cp:lastModifiedBy>
  <cp:revision>112</cp:revision>
  <dcterms:created xsi:type="dcterms:W3CDTF">2019-01-14T16:39:51Z</dcterms:created>
  <dcterms:modified xsi:type="dcterms:W3CDTF">2023-10-02T20:57:30Z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0x010100BE40D3DD4D02A244AB1BF5FC98CC7297</vt:lpwstr>
  </property>
  <property fmtid="{D5CDD505-2E9C-101B-9397-08002B2CF9AE}" pid="3" name="Order">
    <vt:r8>1736000</vt:r8>
  </property>
  <property fmtid="{D5CDD505-2E9C-101B-9397-08002B2CF9AE}" pid="4" name="MediaServiceImageTags">
    <vt:lpwstr/>
  </property>
</Properties>
</file>